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63" r:id="rId5"/>
  </p:sldMasterIdLst>
  <p:notesMasterIdLst>
    <p:notesMasterId r:id="rId22"/>
  </p:notesMasterIdLst>
  <p:sldIdLst>
    <p:sldId id="270" r:id="rId6"/>
    <p:sldId id="2147471352" r:id="rId7"/>
    <p:sldId id="2147483644" r:id="rId8"/>
    <p:sldId id="260" r:id="rId9"/>
    <p:sldId id="268" r:id="rId10"/>
    <p:sldId id="276" r:id="rId11"/>
    <p:sldId id="2147471369" r:id="rId12"/>
    <p:sldId id="257" r:id="rId13"/>
    <p:sldId id="306" r:id="rId14"/>
    <p:sldId id="2147471370" r:id="rId15"/>
    <p:sldId id="2147471373" r:id="rId16"/>
    <p:sldId id="2147483646" r:id="rId17"/>
    <p:sldId id="256" r:id="rId18"/>
    <p:sldId id="258" r:id="rId19"/>
    <p:sldId id="2147483645" r:id="rId20"/>
    <p:sldId id="214748364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16CA4C-7028-19B3-8877-E011636473E0}" name="Holly Brewster" initials="HB" userId="S::holbrews@publicisgroupe.net::bb6e72e3-bfa6-48a6-97a2-77675c745c7e" providerId="AD"/>
  <p188:author id="{D836D9AE-2A95-6AB2-CD10-E9387487C07B}" name="Jemma White" initials="JW" userId="S::jemwhite@publicisgroupe.net::3ec02670-e496-4789-87ea-29ed45b958c0" providerId="AD"/>
  <p188:author id="{537068B1-C78C-E9DD-167B-12D834E2FAE6}" name="Gillian Hancey" initials="GH" userId="72c704b84a96d2bb" providerId="Windows Live"/>
  <p188:author id="{46B04DC6-6566-B90A-6770-C1DB16F73121}" name="Amy Doyle" initials="AD" userId="S::amydoyle@publicisgroupe.net::9340dce9-4e32-4c95-9efe-847aa6f43cd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endrikx, Geert" initials="HG" lastIdx="1" clrIdx="6">
    <p:extLst>
      <p:ext uri="{19B8F6BF-5375-455C-9EA6-DF929625EA0E}">
        <p15:presenceInfo xmlns:p15="http://schemas.microsoft.com/office/powerpoint/2012/main" userId="S::HENDRG03@pfizer.com::ec8cf2b9-31dd-4467-8ab9-4046cd514c51" providerId="AD"/>
      </p:ext>
    </p:extLst>
  </p:cmAuthor>
  <p:cmAuthor id="1" name="Holly Brewster" initials="HB" lastIdx="89" clrIdx="0">
    <p:extLst>
      <p:ext uri="{19B8F6BF-5375-455C-9EA6-DF929625EA0E}">
        <p15:presenceInfo xmlns:p15="http://schemas.microsoft.com/office/powerpoint/2012/main" userId="S::holbrews@publicisgroupe.net::bb6e72e3-bfa6-48a6-97a2-77675c745c7e" providerId="AD"/>
      </p:ext>
    </p:extLst>
  </p:cmAuthor>
  <p:cmAuthor id="8" name="Dyachenko Aleksey" initials="DA" lastIdx="1" clrIdx="7">
    <p:extLst>
      <p:ext uri="{19B8F6BF-5375-455C-9EA6-DF929625EA0E}">
        <p15:presenceInfo xmlns:p15="http://schemas.microsoft.com/office/powerpoint/2012/main" userId="Dyachenko Aleksey" providerId="None"/>
      </p:ext>
    </p:extLst>
  </p:cmAuthor>
  <p:cmAuthor id="2" name="Amy Doyle" initials="AD" lastIdx="299" clrIdx="1">
    <p:extLst>
      <p:ext uri="{19B8F6BF-5375-455C-9EA6-DF929625EA0E}">
        <p15:presenceInfo xmlns:p15="http://schemas.microsoft.com/office/powerpoint/2012/main" userId="S::amydoyle@publicisgroupe.net::9340dce9-4e32-4c95-9efe-847aa6f43cd5" providerId="AD"/>
      </p:ext>
    </p:extLst>
  </p:cmAuthor>
  <p:cmAuthor id="3" name="Donevan, Sean D" initials="DSD" lastIdx="13" clrIdx="2">
    <p:extLst>
      <p:ext uri="{19B8F6BF-5375-455C-9EA6-DF929625EA0E}">
        <p15:presenceInfo xmlns:p15="http://schemas.microsoft.com/office/powerpoint/2012/main" userId="S::DONEVAS@pfizer.com::e107569c-b7c4-4465-b708-6ab65552e86e" providerId="AD"/>
      </p:ext>
    </p:extLst>
  </p:cmAuthor>
  <p:cmAuthor id="4" name="Jemma White" initials="JW" lastIdx="136" clrIdx="3">
    <p:extLst>
      <p:ext uri="{19B8F6BF-5375-455C-9EA6-DF929625EA0E}">
        <p15:presenceInfo xmlns:p15="http://schemas.microsoft.com/office/powerpoint/2012/main" userId="S::jemwhite@publicisgroupe.net::3ec02670-e496-4789-87ea-29ed45b958c0" providerId="AD"/>
      </p:ext>
    </p:extLst>
  </p:cmAuthor>
  <p:cmAuthor id="5" name="Shannon Gunn" initials="SG" lastIdx="251" clrIdx="4">
    <p:extLst>
      <p:ext uri="{19B8F6BF-5375-455C-9EA6-DF929625EA0E}">
        <p15:presenceInfo xmlns:p15="http://schemas.microsoft.com/office/powerpoint/2012/main" userId="S::shagunn@publicisgroupe.net::2a0087ed-0314-41f3-87bf-8a856c18bade" providerId="AD"/>
      </p:ext>
    </p:extLst>
  </p:cmAuthor>
  <p:cmAuthor id="6" name="Vicky Reynolds" initials="VR" lastIdx="131" clrIdx="5">
    <p:extLst>
      <p:ext uri="{19B8F6BF-5375-455C-9EA6-DF929625EA0E}">
        <p15:presenceInfo xmlns:p15="http://schemas.microsoft.com/office/powerpoint/2012/main" userId="bd0988a5f47588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8E7"/>
    <a:srgbClr val="624B78"/>
    <a:srgbClr val="E7E6E6"/>
    <a:srgbClr val="000000"/>
    <a:srgbClr val="B7B9B8"/>
    <a:srgbClr val="EF5FC6"/>
    <a:srgbClr val="D5FCFF"/>
    <a:srgbClr val="DDDDE3"/>
    <a:srgbClr val="E2F0D9"/>
    <a:srgbClr val="00C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5B7BD-F3DD-4D82-A94D-2F25016C1B5D}" v="12" dt="2026-01-30T09:09:43.322"/>
  </p1510:revLst>
</p1510:revInfo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524" autoAdjust="0"/>
  </p:normalViewPr>
  <p:slideViewPr>
    <p:cSldViewPr snapToGrid="0" snapToObjects="1">
      <p:cViewPr varScale="1">
        <p:scale>
          <a:sx n="79" d="100"/>
          <a:sy n="79" d="100"/>
        </p:scale>
        <p:origin x="868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2" d="100"/>
        <a:sy n="132" d="100"/>
      </p:scale>
      <p:origin x="0" y="-3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yagina, Yulia" userId="5f820064-389b-49bb-bc59-9fa23529071b" providerId="ADAL" clId="{1D5A5694-9336-45EB-B645-3D22D6A6B6EB}"/>
    <pc:docChg chg="undo custSel addSld delSld modSld sldOrd">
      <pc:chgData name="Knyagina, Yulia" userId="5f820064-389b-49bb-bc59-9fa23529071b" providerId="ADAL" clId="{1D5A5694-9336-45EB-B645-3D22D6A6B6EB}" dt="2026-01-30T09:09:43.337" v="445"/>
      <pc:docMkLst>
        <pc:docMk/>
      </pc:docMkLst>
      <pc:sldChg chg="addSp delSp modSp add mod">
        <pc:chgData name="Knyagina, Yulia" userId="5f820064-389b-49bb-bc59-9fa23529071b" providerId="ADAL" clId="{1D5A5694-9336-45EB-B645-3D22D6A6B6EB}" dt="2026-01-30T09:09:43.337" v="445"/>
        <pc:sldMkLst>
          <pc:docMk/>
          <pc:sldMk cId="106798809" sldId="260"/>
        </pc:sldMkLst>
        <pc:spChg chg="mod">
          <ac:chgData name="Knyagina, Yulia" userId="5f820064-389b-49bb-bc59-9fa23529071b" providerId="ADAL" clId="{1D5A5694-9336-45EB-B645-3D22D6A6B6EB}" dt="2026-01-30T08:34:06.778" v="168" actId="947"/>
          <ac:spMkLst>
            <pc:docMk/>
            <pc:sldMk cId="106798809" sldId="260"/>
            <ac:spMk id="3" creationId="{EB0598E0-1503-CDF6-658E-E9CD3491A8EF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8" creationId="{8567A0F6-1A1C-6D70-AD88-637B02755808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9" creationId="{861CE2DE-7E71-25FA-15A3-48D213F4A3CF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11" creationId="{777D677A-DF97-930E-83DC-1D077C5F49F1}"/>
          </ac:spMkLst>
        </pc:spChg>
        <pc:spChg chg="add mod">
          <ac:chgData name="Knyagina, Yulia" userId="5f820064-389b-49bb-bc59-9fa23529071b" providerId="ADAL" clId="{1D5A5694-9336-45EB-B645-3D22D6A6B6EB}" dt="2026-01-25T10:12:35.312" v="31" actId="1076"/>
          <ac:spMkLst>
            <pc:docMk/>
            <pc:sldMk cId="106798809" sldId="260"/>
            <ac:spMk id="12" creationId="{DAD6215A-81E6-C906-6010-F9D693DDD37F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14" creationId="{2854974C-A793-74D2-C9DA-B1F48F0FC3AD}"/>
          </ac:spMkLst>
        </pc:spChg>
        <pc:spChg chg="mod">
          <ac:chgData name="Knyagina, Yulia" userId="5f820064-389b-49bb-bc59-9fa23529071b" providerId="ADAL" clId="{1D5A5694-9336-45EB-B645-3D22D6A6B6EB}" dt="2026-01-30T08:49:54.143" v="418" actId="947"/>
          <ac:spMkLst>
            <pc:docMk/>
            <pc:sldMk cId="106798809" sldId="260"/>
            <ac:spMk id="17" creationId="{85EA1F54-89E7-772A-2E51-E04013086C6A}"/>
          </ac:spMkLst>
        </pc:spChg>
        <pc:spChg chg="mod">
          <ac:chgData name="Knyagina, Yulia" userId="5f820064-389b-49bb-bc59-9fa23529071b" providerId="ADAL" clId="{1D5A5694-9336-45EB-B645-3D22D6A6B6EB}" dt="2026-01-30T09:09:43.337" v="445"/>
          <ac:spMkLst>
            <pc:docMk/>
            <pc:sldMk cId="106798809" sldId="260"/>
            <ac:spMk id="19" creationId="{740041D7-402E-FD39-80A6-95CE430C4699}"/>
          </ac:spMkLst>
        </pc:spChg>
        <pc:spChg chg="add 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20" creationId="{67D05AB3-F97F-BE1E-5DD3-1210F1E80AF1}"/>
          </ac:spMkLst>
        </pc:spChg>
        <pc:spChg chg="del mod">
          <ac:chgData name="Knyagina, Yulia" userId="5f820064-389b-49bb-bc59-9fa23529071b" providerId="ADAL" clId="{1D5A5694-9336-45EB-B645-3D22D6A6B6EB}" dt="2026-01-30T08:48:33.125" v="277" actId="478"/>
          <ac:spMkLst>
            <pc:docMk/>
            <pc:sldMk cId="106798809" sldId="260"/>
            <ac:spMk id="21" creationId="{6D692E80-EA61-688C-29FC-53F4D3EE15B1}"/>
          </ac:spMkLst>
        </pc:spChg>
        <pc:spChg chg="add mod">
          <ac:chgData name="Knyagina, Yulia" userId="5f820064-389b-49bb-bc59-9fa23529071b" providerId="ADAL" clId="{1D5A5694-9336-45EB-B645-3D22D6A6B6EB}" dt="2026-01-30T08:42:15.552" v="272" actId="20577"/>
          <ac:spMkLst>
            <pc:docMk/>
            <pc:sldMk cId="106798809" sldId="260"/>
            <ac:spMk id="23" creationId="{57D7E621-87C3-F536-ED2F-54E08D6B83E3}"/>
          </ac:spMkLst>
        </pc:spChg>
        <pc:spChg chg="add mod">
          <ac:chgData name="Knyagina, Yulia" userId="5f820064-389b-49bb-bc59-9fa23529071b" providerId="ADAL" clId="{1D5A5694-9336-45EB-B645-3D22D6A6B6EB}" dt="2026-01-30T09:00:51.580" v="430" actId="1076"/>
          <ac:spMkLst>
            <pc:docMk/>
            <pc:sldMk cId="106798809" sldId="260"/>
            <ac:spMk id="24" creationId="{E52885BD-BA3A-748B-6AFA-87010B6E923B}"/>
          </ac:spMkLst>
        </pc:spChg>
        <pc:spChg chg="mod">
          <ac:chgData name="Knyagina, Yulia" userId="5f820064-389b-49bb-bc59-9fa23529071b" providerId="ADAL" clId="{1D5A5694-9336-45EB-B645-3D22D6A6B6EB}" dt="2026-01-30T09:02:07.510" v="432" actId="20577"/>
          <ac:spMkLst>
            <pc:docMk/>
            <pc:sldMk cId="106798809" sldId="260"/>
            <ac:spMk id="26" creationId="{9AA3A24D-E39E-C443-EF46-026D07E02562}"/>
          </ac:spMkLst>
        </pc:spChg>
        <pc:spChg chg="mod">
          <ac:chgData name="Knyagina, Yulia" userId="5f820064-389b-49bb-bc59-9fa23529071b" providerId="ADAL" clId="{1D5A5694-9336-45EB-B645-3D22D6A6B6EB}" dt="2026-01-30T09:03:50.771" v="439" actId="20577"/>
          <ac:spMkLst>
            <pc:docMk/>
            <pc:sldMk cId="106798809" sldId="260"/>
            <ac:spMk id="27" creationId="{71494233-BDD4-3075-88B3-6F5C10B7A7D8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29" creationId="{22F3F8A1-24FD-9612-3262-DC75AF649C92}"/>
          </ac:spMkLst>
        </pc:spChg>
        <pc:spChg chg="del mod">
          <ac:chgData name="Knyagina, Yulia" userId="5f820064-389b-49bb-bc59-9fa23529071b" providerId="ADAL" clId="{1D5A5694-9336-45EB-B645-3D22D6A6B6EB}" dt="2026-01-30T08:42:09.029" v="267" actId="478"/>
          <ac:spMkLst>
            <pc:docMk/>
            <pc:sldMk cId="106798809" sldId="260"/>
            <ac:spMk id="39" creationId="{7811F818-F21D-75E8-E4F5-985578CF955F}"/>
          </ac:spMkLst>
        </pc:spChg>
        <pc:spChg chg="del mod">
          <ac:chgData name="Knyagina, Yulia" userId="5f820064-389b-49bb-bc59-9fa23529071b" providerId="ADAL" clId="{1D5A5694-9336-45EB-B645-3D22D6A6B6EB}" dt="2026-01-30T08:23:45.937" v="95" actId="478"/>
          <ac:spMkLst>
            <pc:docMk/>
            <pc:sldMk cId="106798809" sldId="260"/>
            <ac:spMk id="50" creationId="{60C79586-AE10-917B-303A-45360ED26A00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52" creationId="{49D65CFF-6822-791D-9F3B-F6E79CDB9DA6}"/>
          </ac:spMkLst>
        </pc:spChg>
        <pc:spChg chg="mod">
          <ac:chgData name="Knyagina, Yulia" userId="5f820064-389b-49bb-bc59-9fa23529071b" providerId="ADAL" clId="{1D5A5694-9336-45EB-B645-3D22D6A6B6EB}" dt="2026-01-30T08:50:14.741" v="422" actId="1076"/>
          <ac:spMkLst>
            <pc:docMk/>
            <pc:sldMk cId="106798809" sldId="260"/>
            <ac:spMk id="58" creationId="{A2F5D505-39D2-F266-A3B0-09A6B3112022}"/>
          </ac:spMkLst>
        </pc:spChg>
        <pc:picChg chg="add del mod">
          <ac:chgData name="Knyagina, Yulia" userId="5f820064-389b-49bb-bc59-9fa23529071b" providerId="ADAL" clId="{1D5A5694-9336-45EB-B645-3D22D6A6B6EB}" dt="2026-01-30T08:23:25.718" v="87" actId="478"/>
          <ac:picMkLst>
            <pc:docMk/>
            <pc:sldMk cId="106798809" sldId="260"/>
            <ac:picMk id="18" creationId="{042C24C8-14C6-E649-22B5-BB469D696742}"/>
          </ac:picMkLst>
        </pc:picChg>
        <pc:picChg chg="add del mod">
          <ac:chgData name="Knyagina, Yulia" userId="5f820064-389b-49bb-bc59-9fa23529071b" providerId="ADAL" clId="{1D5A5694-9336-45EB-B645-3D22D6A6B6EB}" dt="2026-01-30T08:48:38.700" v="278" actId="1076"/>
          <ac:picMkLst>
            <pc:docMk/>
            <pc:sldMk cId="106798809" sldId="260"/>
            <ac:picMk id="22" creationId="{623B7247-201F-2766-A738-43180023E231}"/>
          </ac:picMkLst>
        </pc:picChg>
      </pc:sldChg>
      <pc:sldChg chg="modSp mod">
        <pc:chgData name="Knyagina, Yulia" userId="5f820064-389b-49bb-bc59-9fa23529071b" providerId="ADAL" clId="{1D5A5694-9336-45EB-B645-3D22D6A6B6EB}" dt="2026-01-25T10:24:05.882" v="40" actId="20577"/>
        <pc:sldMkLst>
          <pc:docMk/>
          <pc:sldMk cId="3950812236" sldId="276"/>
        </pc:sldMkLst>
        <pc:spChg chg="mod">
          <ac:chgData name="Knyagina, Yulia" userId="5f820064-389b-49bb-bc59-9fa23529071b" providerId="ADAL" clId="{1D5A5694-9336-45EB-B645-3D22D6A6B6EB}" dt="2026-01-25T10:24:05.882" v="40" actId="20577"/>
          <ac:spMkLst>
            <pc:docMk/>
            <pc:sldMk cId="3950812236" sldId="276"/>
            <ac:spMk id="12" creationId="{AA0D09A7-AB87-9964-45E2-F93DB0E46EBE}"/>
          </ac:spMkLst>
        </pc:spChg>
      </pc:sldChg>
      <pc:sldChg chg="modSp mod">
        <pc:chgData name="Knyagina, Yulia" userId="5f820064-389b-49bb-bc59-9fa23529071b" providerId="ADAL" clId="{1D5A5694-9336-45EB-B645-3D22D6A6B6EB}" dt="2026-01-25T09:55:15.241" v="24" actId="58"/>
        <pc:sldMkLst>
          <pc:docMk/>
          <pc:sldMk cId="4206472457" sldId="2147471352"/>
        </pc:sldMkLst>
        <pc:spChg chg="mod">
          <ac:chgData name="Knyagina, Yulia" userId="5f820064-389b-49bb-bc59-9fa23529071b" providerId="ADAL" clId="{1D5A5694-9336-45EB-B645-3D22D6A6B6EB}" dt="2026-01-25T09:55:15.241" v="24" actId="58"/>
          <ac:spMkLst>
            <pc:docMk/>
            <pc:sldMk cId="4206472457" sldId="2147471352"/>
            <ac:spMk id="5" creationId="{2A6FFC41-3582-0C01-F83C-B20CD0A3D2B8}"/>
          </ac:spMkLst>
        </pc:spChg>
      </pc:sldChg>
      <pc:sldChg chg="modSp mod">
        <pc:chgData name="Knyagina, Yulia" userId="5f820064-389b-49bb-bc59-9fa23529071b" providerId="ADAL" clId="{1D5A5694-9336-45EB-B645-3D22D6A6B6EB}" dt="2026-01-25T10:29:08.006" v="59" actId="108"/>
        <pc:sldMkLst>
          <pc:docMk/>
          <pc:sldMk cId="1989865572" sldId="2147471370"/>
        </pc:sldMkLst>
        <pc:spChg chg="mod">
          <ac:chgData name="Knyagina, Yulia" userId="5f820064-389b-49bb-bc59-9fa23529071b" providerId="ADAL" clId="{1D5A5694-9336-45EB-B645-3D22D6A6B6EB}" dt="2026-01-25T10:29:08.006" v="59" actId="108"/>
          <ac:spMkLst>
            <pc:docMk/>
            <pc:sldMk cId="1989865572" sldId="2147471370"/>
            <ac:spMk id="18" creationId="{29278572-6E5E-D225-07CD-115884DF9752}"/>
          </ac:spMkLst>
        </pc:spChg>
      </pc:sldChg>
      <pc:sldChg chg="addSp modSp mod">
        <pc:chgData name="Knyagina, Yulia" userId="5f820064-389b-49bb-bc59-9fa23529071b" providerId="ADAL" clId="{1D5A5694-9336-45EB-B645-3D22D6A6B6EB}" dt="2026-01-25T10:33:09.936" v="74" actId="1076"/>
        <pc:sldMkLst>
          <pc:docMk/>
          <pc:sldMk cId="3865168913" sldId="2147471373"/>
        </pc:sldMkLst>
        <pc:spChg chg="add mod">
          <ac:chgData name="Knyagina, Yulia" userId="5f820064-389b-49bb-bc59-9fa23529071b" providerId="ADAL" clId="{1D5A5694-9336-45EB-B645-3D22D6A6B6EB}" dt="2026-01-25T10:32:14.788" v="67" actId="255"/>
          <ac:spMkLst>
            <pc:docMk/>
            <pc:sldMk cId="3865168913" sldId="2147471373"/>
            <ac:spMk id="5" creationId="{48C655DB-80B3-48BF-034A-48E59FD552BA}"/>
          </ac:spMkLst>
        </pc:spChg>
        <pc:spChg chg="add mod">
          <ac:chgData name="Knyagina, Yulia" userId="5f820064-389b-49bb-bc59-9fa23529071b" providerId="ADAL" clId="{1D5A5694-9336-45EB-B645-3D22D6A6B6EB}" dt="2026-01-25T10:32:40.286" v="71" actId="20577"/>
          <ac:spMkLst>
            <pc:docMk/>
            <pc:sldMk cId="3865168913" sldId="2147471373"/>
            <ac:spMk id="6" creationId="{BCCD5427-4662-F1DA-16D5-AE53A159DD94}"/>
          </ac:spMkLst>
        </pc:spChg>
        <pc:spChg chg="mod">
          <ac:chgData name="Knyagina, Yulia" userId="5f820064-389b-49bb-bc59-9fa23529071b" providerId="ADAL" clId="{1D5A5694-9336-45EB-B645-3D22D6A6B6EB}" dt="2026-01-25T10:33:02.572" v="73" actId="20577"/>
          <ac:spMkLst>
            <pc:docMk/>
            <pc:sldMk cId="3865168913" sldId="2147471373"/>
            <ac:spMk id="16" creationId="{832639FE-4333-798D-0894-6C3277DE7DE1}"/>
          </ac:spMkLst>
        </pc:spChg>
        <pc:picChg chg="mod">
          <ac:chgData name="Knyagina, Yulia" userId="5f820064-389b-49bb-bc59-9fa23529071b" providerId="ADAL" clId="{1D5A5694-9336-45EB-B645-3D22D6A6B6EB}" dt="2026-01-25T10:33:09.936" v="74" actId="1076"/>
          <ac:picMkLst>
            <pc:docMk/>
            <pc:sldMk cId="3865168913" sldId="2147471373"/>
            <ac:picMk id="15" creationId="{DC10BA6C-FBA0-6F15-56D1-44BC36272359}"/>
          </ac:picMkLst>
        </pc:picChg>
      </pc:sldChg>
      <pc:sldChg chg="addSp modSp mod">
        <pc:chgData name="Knyagina, Yulia" userId="5f820064-389b-49bb-bc59-9fa23529071b" providerId="ADAL" clId="{1D5A5694-9336-45EB-B645-3D22D6A6B6EB}" dt="2026-01-25T09:52:26.737" v="23" actId="1076"/>
        <pc:sldMkLst>
          <pc:docMk/>
          <pc:sldMk cId="2040559687" sldId="2147483647"/>
        </pc:sldMkLst>
        <pc:spChg chg="add mod">
          <ac:chgData name="Knyagina, Yulia" userId="5f820064-389b-49bb-bc59-9fa23529071b" providerId="ADAL" clId="{1D5A5694-9336-45EB-B645-3D22D6A6B6EB}" dt="2026-01-25T09:52:26.737" v="23" actId="1076"/>
          <ac:spMkLst>
            <pc:docMk/>
            <pc:sldMk cId="2040559687" sldId="2147483647"/>
            <ac:spMk id="27" creationId="{07B0011E-00AA-D543-1703-96EE5B8949C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43BBF-59F2-3944-A28E-0E60CE7CA343}" type="datetimeFigureOut">
              <a:rPr lang="en-US" smtClean="0"/>
              <a:t>1/30/2026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DF1EF-26EB-DC4B-8297-CB6561C53A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528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163E4-D0E3-FB47-8271-D56C573D5036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619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163E4-D0E3-FB47-8271-D56C573D5036}" type="slidenum">
              <a:rPr kumimoji="0" sz="13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093CFFA-EEF2-47C6-B3AA-EAC8BB076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 algn="l" rtl="0">
              <a:buSzPts val="140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571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E69201-77B5-4FB7-B766-A86A9C78B4F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079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861CC-16AD-6D4C-E937-5D306FA52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8EEA6-36FF-259E-02AC-0A3069FCE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F157D-3F09-8F06-BADC-DC31EF67D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163E4-D0E3-FB47-8271-D56C573D5036}" type="slidenum">
              <a:rPr kumimoji="0" sz="13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95F6FB04-1EDE-3C4D-5E8A-201607D71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 algn="l" rtl="0">
              <a:buSzPts val="140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138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1DDA3-1371-2CCF-A36B-1AF2231E2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5ADE7-D2B2-1D2D-1677-D7ADC0C99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20538-C3B8-9F88-4681-63644D663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163E4-D0E3-FB47-8271-D56C573D5036}" type="slidenum">
              <a:rPr kumimoji="0" sz="13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0BA190F5-8336-01FF-FD79-109087856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 algn="l" rtl="0">
              <a:buSzPts val="140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374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9A32C-EDA1-B853-7446-AC9A8C4B7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73034B-3154-027F-A311-404E43F8A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D3DFB-3798-3E60-AD59-DF66520E0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163E4-D0E3-FB47-8271-D56C573D5036}" type="slidenum">
              <a:rPr kumimoji="0" sz="13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516FCC80-E8B7-A2EE-4B47-26BE36F42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 algn="l" rtl="0">
              <a:buSzPts val="140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546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DF1EF-26EB-DC4B-8297-CB6561C53A5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191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DF1EF-26EB-DC4B-8297-CB6561C53A5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650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1E357-DEFF-0F39-9836-5A635310C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EBB03DA-465A-7DED-E905-363BFB5D9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6C7F85A-8EE5-4D38-8B03-0E9C30BE7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58D845-2150-B7AB-DD51-C22D9211E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DF1EF-26EB-DC4B-8297-CB6561C53A5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89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DF1EF-26EB-DC4B-8297-CB6561C53A5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493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DF1EF-26EB-DC4B-8297-CB6561C53A5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472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empla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134BF8-EE23-4F4E-8A4D-ABEE2DB255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BD386B4-E5B9-C248-934F-7D1232009AA6}"/>
              </a:ext>
            </a:extLst>
          </p:cNvPr>
          <p:cNvSpPr/>
          <p:nvPr userDrawn="1"/>
        </p:nvSpPr>
        <p:spPr>
          <a:xfrm>
            <a:off x="2" y="0"/>
            <a:ext cx="6227028" cy="5188232"/>
          </a:xfrm>
          <a:custGeom>
            <a:avLst/>
            <a:gdLst>
              <a:gd name="connsiteX0" fmla="*/ 0 w 6593487"/>
              <a:gd name="connsiteY0" fmla="*/ 0 h 5493557"/>
              <a:gd name="connsiteX1" fmla="*/ 6149035 w 6593487"/>
              <a:gd name="connsiteY1" fmla="*/ 0 h 5493557"/>
              <a:gd name="connsiteX2" fmla="*/ 6225921 w 6593487"/>
              <a:gd name="connsiteY2" fmla="*/ 150119 h 5493557"/>
              <a:gd name="connsiteX3" fmla="*/ 6593487 w 6593487"/>
              <a:gd name="connsiteY3" fmla="*/ 1766118 h 5493557"/>
              <a:gd name="connsiteX4" fmla="*/ 2866048 w 6593487"/>
              <a:gd name="connsiteY4" fmla="*/ 5493557 h 5493557"/>
              <a:gd name="connsiteX5" fmla="*/ 230351 w 6593487"/>
              <a:gd name="connsiteY5" fmla="*/ 4401816 h 5493557"/>
              <a:gd name="connsiteX6" fmla="*/ 0 w 6593487"/>
              <a:gd name="connsiteY6" fmla="*/ 4148366 h 5493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3487" h="5493557">
                <a:moveTo>
                  <a:pt x="0" y="0"/>
                </a:moveTo>
                <a:lnTo>
                  <a:pt x="6149035" y="0"/>
                </a:lnTo>
                <a:lnTo>
                  <a:pt x="6225921" y="150119"/>
                </a:lnTo>
                <a:cubicBezTo>
                  <a:pt x="6461480" y="638983"/>
                  <a:pt x="6593487" y="1187135"/>
                  <a:pt x="6593487" y="1766118"/>
                </a:cubicBezTo>
                <a:cubicBezTo>
                  <a:pt x="6593487" y="3824726"/>
                  <a:pt x="4924656" y="5493557"/>
                  <a:pt x="2866048" y="5493557"/>
                </a:cubicBezTo>
                <a:cubicBezTo>
                  <a:pt x="1836744" y="5493557"/>
                  <a:pt x="904884" y="5076349"/>
                  <a:pt x="230351" y="4401816"/>
                </a:cubicBezTo>
                <a:lnTo>
                  <a:pt x="0" y="4148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182617-B957-124E-AB48-E3E9D904AE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936" r="51886"/>
          <a:stretch/>
        </p:blipFill>
        <p:spPr>
          <a:xfrm>
            <a:off x="8909009" y="-1"/>
            <a:ext cx="3282991" cy="40301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9062CB-84D0-B94C-9953-9C0FA384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7950" y="4410387"/>
            <a:ext cx="6227028" cy="421808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EDC46-BD0C-7C4C-B483-287A0248E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7949" y="4877791"/>
            <a:ext cx="6227028" cy="958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DEDC8C-6FD6-AB45-A54C-D9365C4AE4ED}"/>
              </a:ext>
            </a:extLst>
          </p:cNvPr>
          <p:cNvSpPr/>
          <p:nvPr userDrawn="1"/>
        </p:nvSpPr>
        <p:spPr>
          <a:xfrm>
            <a:off x="5450289" y="4149410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1342604B-4938-4ED7-8C6C-F209ED49DE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1075"/>
          <a:stretch/>
        </p:blipFill>
        <p:spPr>
          <a:xfrm>
            <a:off x="10706235" y="6340949"/>
            <a:ext cx="910031" cy="3673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5DDE42-DA0D-6B9B-5D72-E3421251CF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0558" y="925961"/>
            <a:ext cx="4743952" cy="217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48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empla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134BF8-EE23-4F4E-8A4D-ABEE2DB255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BD386B4-E5B9-C248-934F-7D1232009AA6}"/>
              </a:ext>
            </a:extLst>
          </p:cNvPr>
          <p:cNvSpPr/>
          <p:nvPr userDrawn="1"/>
        </p:nvSpPr>
        <p:spPr>
          <a:xfrm>
            <a:off x="2" y="0"/>
            <a:ext cx="5825065" cy="4853325"/>
          </a:xfrm>
          <a:custGeom>
            <a:avLst/>
            <a:gdLst>
              <a:gd name="connsiteX0" fmla="*/ 0 w 6593487"/>
              <a:gd name="connsiteY0" fmla="*/ 0 h 5493557"/>
              <a:gd name="connsiteX1" fmla="*/ 6149035 w 6593487"/>
              <a:gd name="connsiteY1" fmla="*/ 0 h 5493557"/>
              <a:gd name="connsiteX2" fmla="*/ 6225921 w 6593487"/>
              <a:gd name="connsiteY2" fmla="*/ 150119 h 5493557"/>
              <a:gd name="connsiteX3" fmla="*/ 6593487 w 6593487"/>
              <a:gd name="connsiteY3" fmla="*/ 1766118 h 5493557"/>
              <a:gd name="connsiteX4" fmla="*/ 2866048 w 6593487"/>
              <a:gd name="connsiteY4" fmla="*/ 5493557 h 5493557"/>
              <a:gd name="connsiteX5" fmla="*/ 230351 w 6593487"/>
              <a:gd name="connsiteY5" fmla="*/ 4401816 h 5493557"/>
              <a:gd name="connsiteX6" fmla="*/ 0 w 6593487"/>
              <a:gd name="connsiteY6" fmla="*/ 4148366 h 5493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3487" h="5493557">
                <a:moveTo>
                  <a:pt x="0" y="0"/>
                </a:moveTo>
                <a:lnTo>
                  <a:pt x="6149035" y="0"/>
                </a:lnTo>
                <a:lnTo>
                  <a:pt x="6225921" y="150119"/>
                </a:lnTo>
                <a:cubicBezTo>
                  <a:pt x="6461480" y="638983"/>
                  <a:pt x="6593487" y="1187135"/>
                  <a:pt x="6593487" y="1766118"/>
                </a:cubicBezTo>
                <a:cubicBezTo>
                  <a:pt x="6593487" y="3824726"/>
                  <a:pt x="4924656" y="5493557"/>
                  <a:pt x="2866048" y="5493557"/>
                </a:cubicBezTo>
                <a:cubicBezTo>
                  <a:pt x="1836744" y="5493557"/>
                  <a:pt x="904884" y="5076349"/>
                  <a:pt x="230351" y="4401816"/>
                </a:cubicBezTo>
                <a:lnTo>
                  <a:pt x="0" y="4148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182617-B957-124E-AB48-E3E9D904AE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936" r="51886"/>
          <a:stretch/>
        </p:blipFill>
        <p:spPr>
          <a:xfrm>
            <a:off x="8909009" y="-1"/>
            <a:ext cx="3282991" cy="40301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9062CB-84D0-B94C-9953-9C0FA384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7950" y="4410387"/>
            <a:ext cx="6227028" cy="421808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EDC46-BD0C-7C4C-B483-287A0248E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7949" y="4877791"/>
            <a:ext cx="6227028" cy="958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DEDC8C-6FD6-AB45-A54C-D9365C4AE4ED}"/>
              </a:ext>
            </a:extLst>
          </p:cNvPr>
          <p:cNvSpPr/>
          <p:nvPr userDrawn="1"/>
        </p:nvSpPr>
        <p:spPr>
          <a:xfrm>
            <a:off x="5450289" y="4149410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FFA215F6-C678-4AC7-A900-EBC2A9B7A4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00" y="841262"/>
            <a:ext cx="4003342" cy="2054721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722F2DAE-0A8D-44A7-939F-7096CA1BDF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1075"/>
          <a:stretch/>
        </p:blipFill>
        <p:spPr>
          <a:xfrm>
            <a:off x="10658475" y="6327143"/>
            <a:ext cx="946502" cy="38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9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n 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134BF8-EE23-4F4E-8A4D-ABEE2DB255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F2C4174-2CB4-264D-9E58-2E49900C11B9}"/>
              </a:ext>
            </a:extLst>
          </p:cNvPr>
          <p:cNvSpPr/>
          <p:nvPr userDrawn="1"/>
        </p:nvSpPr>
        <p:spPr>
          <a:xfrm>
            <a:off x="-3" y="-1"/>
            <a:ext cx="6467320" cy="5676406"/>
          </a:xfrm>
          <a:custGeom>
            <a:avLst/>
            <a:gdLst>
              <a:gd name="connsiteX0" fmla="*/ 0 w 5855218"/>
              <a:gd name="connsiteY0" fmla="*/ 0 h 5139160"/>
              <a:gd name="connsiteX1" fmla="*/ 5394277 w 5855218"/>
              <a:gd name="connsiteY1" fmla="*/ 0 h 5139160"/>
              <a:gd name="connsiteX2" fmla="*/ 5441526 w 5855218"/>
              <a:gd name="connsiteY2" fmla="*/ 77776 h 5139160"/>
              <a:gd name="connsiteX3" fmla="*/ 5855218 w 5855218"/>
              <a:gd name="connsiteY3" fmla="*/ 1711570 h 5139160"/>
              <a:gd name="connsiteX4" fmla="*/ 2427628 w 5855218"/>
              <a:gd name="connsiteY4" fmla="*/ 5139160 h 5139160"/>
              <a:gd name="connsiteX5" fmla="*/ 33204 w 5855218"/>
              <a:gd name="connsiteY5" fmla="*/ 4164144 h 5139160"/>
              <a:gd name="connsiteX6" fmla="*/ 0 w 5855218"/>
              <a:gd name="connsiteY6" fmla="*/ 4128044 h 513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5218" h="5139160">
                <a:moveTo>
                  <a:pt x="0" y="0"/>
                </a:moveTo>
                <a:lnTo>
                  <a:pt x="5394277" y="0"/>
                </a:lnTo>
                <a:lnTo>
                  <a:pt x="5441526" y="77776"/>
                </a:lnTo>
                <a:cubicBezTo>
                  <a:pt x="5705357" y="563443"/>
                  <a:pt x="5855218" y="1120005"/>
                  <a:pt x="5855218" y="1711570"/>
                </a:cubicBezTo>
                <a:cubicBezTo>
                  <a:pt x="5855218" y="3604576"/>
                  <a:pt x="4320634" y="5139160"/>
                  <a:pt x="2427628" y="5139160"/>
                </a:cubicBezTo>
                <a:cubicBezTo>
                  <a:pt x="1495914" y="5139160"/>
                  <a:pt x="651027" y="4767410"/>
                  <a:pt x="33204" y="4164144"/>
                </a:cubicBezTo>
                <a:lnTo>
                  <a:pt x="0" y="41280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182617-B957-124E-AB48-E3E9D904AE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998" r="56126"/>
          <a:stretch/>
        </p:blipFill>
        <p:spPr>
          <a:xfrm>
            <a:off x="8802093" y="0"/>
            <a:ext cx="3394121" cy="45643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9062CB-84D0-B94C-9953-9C0FA384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02" y="2129935"/>
            <a:ext cx="4181250" cy="2257927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6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B9BEF3-6193-494E-AAD9-870FF1ADA9F4}"/>
              </a:ext>
            </a:extLst>
          </p:cNvPr>
          <p:cNvSpPr/>
          <p:nvPr userDrawn="1"/>
        </p:nvSpPr>
        <p:spPr>
          <a:xfrm>
            <a:off x="-12988077" y="-10952921"/>
            <a:ext cx="7454878" cy="74548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CBF2796-E822-9E4F-96BB-7ECF27471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996807" y="-11196945"/>
            <a:ext cx="8483054" cy="848305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B952B61-8789-574A-AE0E-37EA6CE0277C}"/>
              </a:ext>
            </a:extLst>
          </p:cNvPr>
          <p:cNvSpPr/>
          <p:nvPr userDrawn="1"/>
        </p:nvSpPr>
        <p:spPr>
          <a:xfrm>
            <a:off x="1169539" y="1833841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5E1C64E-C4AF-B545-B44E-067E42792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310" y="6446662"/>
            <a:ext cx="533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A09AEA-B231-2646-BA64-C82A28DF34C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49613A46-5F62-436B-A0D5-66ECC3BAE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1075"/>
          <a:stretch/>
        </p:blipFill>
        <p:spPr>
          <a:xfrm>
            <a:off x="10559948" y="6287375"/>
            <a:ext cx="1045029" cy="4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68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pos="3840">
          <p15:clr>
            <a:srgbClr val="FBAE40"/>
          </p15:clr>
        </p15:guide>
        <p15:guide id="4" pos="733">
          <p15:clr>
            <a:srgbClr val="FBAE40"/>
          </p15:clr>
        </p15:guide>
        <p15:guide id="5" orient="horz" pos="136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126F5-0796-4349-8E34-F14794B7EA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t="-2759" r="65223" b="1"/>
          <a:stretch/>
        </p:blipFill>
        <p:spPr>
          <a:xfrm>
            <a:off x="9829494" y="-168652"/>
            <a:ext cx="2362506" cy="6980439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3B6CA728-82ED-F64F-A84B-DA2A841DD010}"/>
              </a:ext>
            </a:extLst>
          </p:cNvPr>
          <p:cNvSpPr/>
          <p:nvPr userDrawn="1"/>
        </p:nvSpPr>
        <p:spPr>
          <a:xfrm>
            <a:off x="-3" y="-1"/>
            <a:ext cx="6467320" cy="5676406"/>
          </a:xfrm>
          <a:custGeom>
            <a:avLst/>
            <a:gdLst>
              <a:gd name="connsiteX0" fmla="*/ 0 w 5855218"/>
              <a:gd name="connsiteY0" fmla="*/ 0 h 5139160"/>
              <a:gd name="connsiteX1" fmla="*/ 5394277 w 5855218"/>
              <a:gd name="connsiteY1" fmla="*/ 0 h 5139160"/>
              <a:gd name="connsiteX2" fmla="*/ 5441526 w 5855218"/>
              <a:gd name="connsiteY2" fmla="*/ 77776 h 5139160"/>
              <a:gd name="connsiteX3" fmla="*/ 5855218 w 5855218"/>
              <a:gd name="connsiteY3" fmla="*/ 1711570 h 5139160"/>
              <a:gd name="connsiteX4" fmla="*/ 2427628 w 5855218"/>
              <a:gd name="connsiteY4" fmla="*/ 5139160 h 5139160"/>
              <a:gd name="connsiteX5" fmla="*/ 33204 w 5855218"/>
              <a:gd name="connsiteY5" fmla="*/ 4164144 h 5139160"/>
              <a:gd name="connsiteX6" fmla="*/ 0 w 5855218"/>
              <a:gd name="connsiteY6" fmla="*/ 4128044 h 513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5218" h="5139160">
                <a:moveTo>
                  <a:pt x="0" y="0"/>
                </a:moveTo>
                <a:lnTo>
                  <a:pt x="5394277" y="0"/>
                </a:lnTo>
                <a:lnTo>
                  <a:pt x="5441526" y="77776"/>
                </a:lnTo>
                <a:cubicBezTo>
                  <a:pt x="5705357" y="563443"/>
                  <a:pt x="5855218" y="1120005"/>
                  <a:pt x="5855218" y="1711570"/>
                </a:cubicBezTo>
                <a:cubicBezTo>
                  <a:pt x="5855218" y="3604576"/>
                  <a:pt x="4320634" y="5139160"/>
                  <a:pt x="2427628" y="5139160"/>
                </a:cubicBezTo>
                <a:cubicBezTo>
                  <a:pt x="1495914" y="5139160"/>
                  <a:pt x="651027" y="4767410"/>
                  <a:pt x="33204" y="4164144"/>
                </a:cubicBezTo>
                <a:lnTo>
                  <a:pt x="0" y="4128044"/>
                </a:lnTo>
                <a:close/>
              </a:path>
            </a:pathLst>
          </a:custGeom>
          <a:solidFill>
            <a:srgbClr val="614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681CE-AD2D-6949-BB8A-EBEFDD4F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716" y="2129937"/>
            <a:ext cx="4244623" cy="2136844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A94F4E-9C03-0B44-83EC-320F95F0E6FD}"/>
              </a:ext>
            </a:extLst>
          </p:cNvPr>
          <p:cNvSpPr/>
          <p:nvPr userDrawn="1"/>
        </p:nvSpPr>
        <p:spPr>
          <a:xfrm>
            <a:off x="1169539" y="1833841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F37EF42-B747-6F43-985F-09E2AB0F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310" y="6446662"/>
            <a:ext cx="533400" cy="365125"/>
          </a:xfrm>
        </p:spPr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166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1C85-67B3-174A-80A0-710F1611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AA271-9D22-5D4F-9B53-BADF0F30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311" y="1678868"/>
            <a:ext cx="10766375" cy="422316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DC824-0333-F74B-822E-82445ED8A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D2FCBF-14F9-4642-AB74-62EA3E7E3200}"/>
              </a:ext>
            </a:extLst>
          </p:cNvPr>
          <p:cNvSpPr/>
          <p:nvPr userDrawn="1"/>
        </p:nvSpPr>
        <p:spPr>
          <a:xfrm>
            <a:off x="675587" y="537523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913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Subtitl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75128-C763-BA40-BA9F-5F1654C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64" y="792572"/>
            <a:ext cx="11028892" cy="5612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C0559-A3C4-E24C-9EA2-98F4F0380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251" y="1384246"/>
            <a:ext cx="10777310" cy="65314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D7D7F-4109-184D-989D-434131083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51" y="2030683"/>
            <a:ext cx="10777310" cy="389539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6B5D34-0693-0D49-B147-DA8215BD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224373-7BDC-2842-87FB-FED0213451E4}"/>
              </a:ext>
            </a:extLst>
          </p:cNvPr>
          <p:cNvSpPr/>
          <p:nvPr userDrawn="1"/>
        </p:nvSpPr>
        <p:spPr>
          <a:xfrm>
            <a:off x="675587" y="537523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6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pped Element 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2C96-CA9B-1046-BA3A-4DB50F5D4F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927" y="1"/>
            <a:ext cx="8050773" cy="130492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9663B-90E1-884A-A7DA-723F9F24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45D058-D92C-B74F-A4B5-1F4A4D248F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998" r="56126"/>
          <a:stretch/>
        </p:blipFill>
        <p:spPr>
          <a:xfrm>
            <a:off x="8802093" y="0"/>
            <a:ext cx="3394121" cy="456436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3885-4D23-F74F-A99A-003D036DE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310" y="2648197"/>
            <a:ext cx="11060290" cy="3313215"/>
          </a:xfrm>
        </p:spPr>
        <p:txBody>
          <a:bodyPr/>
          <a:lstStyle>
            <a:lvl1pPr marL="0" indent="0">
              <a:buNone/>
              <a:defRPr sz="1800"/>
            </a:lvl1pPr>
            <a:lvl2pPr marL="363538" indent="-231775">
              <a:tabLst/>
              <a:defRPr/>
            </a:lvl2pPr>
            <a:lvl3pPr marL="719138" indent="-204788">
              <a:tabLst/>
              <a:defRPr/>
            </a:lvl3pPr>
            <a:lvl4pPr marL="1073150" indent="-195263">
              <a:tabLst/>
              <a:defRPr/>
            </a:lvl4pPr>
            <a:lvl5pPr marL="1428750" indent="-177800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360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orient="horz" pos="136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ped Element 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45D058-D92C-B74F-A4B5-1F4A4D248F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357" r="48793" b="68113"/>
          <a:stretch/>
        </p:blipFill>
        <p:spPr>
          <a:xfrm>
            <a:off x="6866024" y="3400371"/>
            <a:ext cx="5325976" cy="34576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92C96-CA9B-1046-BA3A-4DB50F5D4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23" y="816440"/>
            <a:ext cx="6111247" cy="1748629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3885-4D23-F74F-A99A-003D036DE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3678" y="2648197"/>
            <a:ext cx="6110892" cy="3313215"/>
          </a:xfrm>
        </p:spPr>
        <p:txBody>
          <a:bodyPr/>
          <a:lstStyle>
            <a:lvl1pPr marL="0" indent="0">
              <a:buNone/>
              <a:defRPr sz="1800"/>
            </a:lvl1pPr>
            <a:lvl2pPr marL="363538" indent="-231775">
              <a:tabLst/>
              <a:defRPr/>
            </a:lvl2pPr>
            <a:lvl3pPr marL="719138" indent="-204788">
              <a:tabLst/>
              <a:defRPr/>
            </a:lvl3pPr>
            <a:lvl4pPr marL="1073150" indent="-195263">
              <a:tabLst/>
              <a:defRPr/>
            </a:lvl4pPr>
            <a:lvl5pPr marL="1428750" indent="-177800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9663B-90E1-884A-A7DA-723F9F24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754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orient="horz" pos="136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2C96-CA9B-1046-BA3A-4DB50F5D4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792690"/>
            <a:ext cx="11029244" cy="818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3885-4D23-F74F-A99A-003D036DE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665" y="1678868"/>
            <a:ext cx="5315248" cy="428254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6BF56-A76F-4F4E-8A28-896683B50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2307" y="1678867"/>
            <a:ext cx="5315248" cy="42825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9663B-90E1-884A-A7DA-723F9F24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1A63BC-60A1-474D-9FC7-03B6AB8FD084}"/>
              </a:ext>
            </a:extLst>
          </p:cNvPr>
          <p:cNvSpPr/>
          <p:nvPr userDrawn="1"/>
        </p:nvSpPr>
        <p:spPr>
          <a:xfrm>
            <a:off x="675587" y="537523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2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lumn Slide (Subtitl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75128-C763-BA40-BA9F-5F1654C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64" y="792572"/>
            <a:ext cx="11028892" cy="5693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C0559-A3C4-E24C-9EA2-98F4F0380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252" y="1395909"/>
            <a:ext cx="5314660" cy="623358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D7D7F-4109-184D-989D-434131083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51" y="2036791"/>
            <a:ext cx="5314660" cy="3874869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86125C-4B01-D04A-B47A-7FB0295075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9965" y="1395909"/>
            <a:ext cx="5326301" cy="623358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CA750E-DD9F-FA4C-A6F6-3C124B637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1606" y="2036791"/>
            <a:ext cx="5314660" cy="38748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6B5D34-0693-0D49-B147-DA8215BD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224373-7BDC-2842-87FB-FED0213451E4}"/>
              </a:ext>
            </a:extLst>
          </p:cNvPr>
          <p:cNvSpPr/>
          <p:nvPr userDrawn="1"/>
        </p:nvSpPr>
        <p:spPr>
          <a:xfrm>
            <a:off x="675587" y="537523"/>
            <a:ext cx="853660" cy="75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2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85796-9686-D04E-B398-063E4BC4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792688"/>
            <a:ext cx="11017956" cy="818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0DD46-E612-AB40-8696-E3356D8B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5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malle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85796-9686-D04E-B398-063E4BC4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335487"/>
            <a:ext cx="11017956" cy="81897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0DD46-E612-AB40-8696-E3356D8B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12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er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85796-9686-D04E-B398-063E4BC4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335487"/>
            <a:ext cx="11017956" cy="82497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0DD46-E612-AB40-8696-E3356D8B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38EA5-AA04-A843-ADD3-100ADE6C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8310" y="1185346"/>
            <a:ext cx="11017956" cy="463274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628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er Title 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85796-9686-D04E-B398-063E4BC48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335487"/>
            <a:ext cx="11017956" cy="82497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0DD46-E612-AB40-8696-E3356D8B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38EA5-AA04-A843-ADD3-100ADE6C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8310" y="1185346"/>
            <a:ext cx="5318395" cy="463274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19DB445-FF94-A941-8255-35423FFA83C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93224" y="1185347"/>
            <a:ext cx="5318395" cy="463274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1053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F6722-282A-D348-AC16-E208C6DB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5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F6722-282A-D348-AC16-E208C6DB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91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681CE-AD2D-6949-BB8A-EBEFDD4F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02C62-0350-6641-BEAB-47B1638F3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70D6D-FBB6-7E4A-993B-A124119C1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34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/ Short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45D058-D92C-B74F-A4B5-1F4A4D248F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432" t="-1357" r="17120" b="68113"/>
          <a:stretch/>
        </p:blipFill>
        <p:spPr>
          <a:xfrm>
            <a:off x="0" y="46213"/>
            <a:ext cx="12191999" cy="6192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92C96-CA9B-1046-BA3A-4DB50F5D4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23" y="3556000"/>
            <a:ext cx="5792346" cy="12446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3885-4D23-F74F-A99A-003D036DE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3678" y="4876800"/>
            <a:ext cx="5792346" cy="134951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9663B-90E1-884A-A7DA-723F9F24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09AEA-B231-2646-BA64-C82A28DF34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1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0227BED-21B9-15E8-E927-0215596315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14" b="13278"/>
          <a:stretch/>
        </p:blipFill>
        <p:spPr>
          <a:xfrm>
            <a:off x="-185196" y="7138"/>
            <a:ext cx="12377196" cy="59412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B0E8D-1D34-6265-A706-EF71B1110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1597025"/>
            <a:ext cx="11665226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4575C"/>
                </a:solidFill>
              </a:defRPr>
            </a:lvl1pPr>
            <a:lvl2pPr>
              <a:defRPr>
                <a:solidFill>
                  <a:srgbClr val="54575C"/>
                </a:solidFill>
              </a:defRPr>
            </a:lvl2pPr>
            <a:lvl3pPr>
              <a:defRPr>
                <a:solidFill>
                  <a:srgbClr val="54575C"/>
                </a:solidFill>
              </a:defRPr>
            </a:lvl3pPr>
            <a:lvl4pPr>
              <a:defRPr>
                <a:solidFill>
                  <a:srgbClr val="54575C"/>
                </a:solidFill>
              </a:defRPr>
            </a:lvl4pPr>
            <a:lvl5pPr>
              <a:defRPr>
                <a:solidFill>
                  <a:srgbClr val="54575C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09D8A-5364-69A0-520F-0B30A910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33666"/>
            <a:ext cx="4114800" cy="182563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chemeClr val="tx2"/>
                </a:solidFill>
                <a:latin typeface="Slate Pro Bk" panose="02000506040000020004" pitchFamily="2" charset="77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63479-9535-6625-FC04-17A627830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2804" y="6490494"/>
            <a:ext cx="2743200" cy="182564"/>
          </a:xfrm>
          <a:prstGeom prst="rect">
            <a:avLst/>
          </a:prstGeom>
        </p:spPr>
        <p:txBody>
          <a:bodyPr anchor="ctr"/>
          <a:lstStyle>
            <a:lvl1pPr>
              <a:defRPr sz="1200" b="0" i="0">
                <a:solidFill>
                  <a:schemeClr val="tx2"/>
                </a:solidFill>
                <a:latin typeface="Slate Pro Bk" panose="02000506040000020004" pitchFamily="2" charset="77"/>
              </a:defRPr>
            </a:lvl1pPr>
          </a:lstStyle>
          <a:p>
            <a:fld id="{BF2A3339-29CF-A246-8F01-8198D3E2D68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D8D3F42-3A96-077E-B6AA-5FB724480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791" y="345989"/>
            <a:ext cx="11665226" cy="975915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38236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45">
          <p15:clr>
            <a:srgbClr val="FBAE40"/>
          </p15:clr>
        </p15:guide>
        <p15:guide id="4" orient="horz" pos="210">
          <p15:clr>
            <a:srgbClr val="FBAE40"/>
          </p15:clr>
        </p15:guide>
        <p15:guide id="5" pos="529">
          <p15:clr>
            <a:srgbClr val="FBAE40"/>
          </p15:clr>
        </p15:guide>
        <p15:guide id="6" pos="703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42B7F1BE-D6F7-4538-BDDE-E7260CE091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81C66BA8-B84C-4FD2-8D7D-1F75F877BD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7316" y="1747066"/>
            <a:ext cx="9884684" cy="17434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F782DA-FF9B-4857-B7AA-6D5BE1AB26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" y="5757670"/>
            <a:ext cx="12188977" cy="110033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F0D79B0-CA51-4393-BF5E-DDC8257E27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53426" y="2311020"/>
            <a:ext cx="9045534" cy="615553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1447398-C87D-49FF-8819-FFBCE297DE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3426" y="3623650"/>
            <a:ext cx="6400800" cy="307777"/>
          </a:xfrm>
        </p:spPr>
        <p:txBody>
          <a:bodyPr wrap="square" anchor="t">
            <a:sp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5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0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1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8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3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1B30097-F3D5-D84C-ABFE-815BC79A15F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94" y="5806082"/>
            <a:ext cx="1974708" cy="911683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5F9A998A-8C80-474E-AF33-436FE0520D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066" b="-35282"/>
          <a:stretch/>
        </p:blipFill>
        <p:spPr>
          <a:xfrm>
            <a:off x="10978361" y="6287374"/>
            <a:ext cx="1087946" cy="570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95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62F97947-19F6-47F3-91C8-CAD36C5088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E4BED85-9171-4D99-991A-77FD8BF9241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66347" y="4377938"/>
            <a:ext cx="6400800" cy="307777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537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9109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6433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4pPr>
            <a:lvl5pPr marL="1821909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5pPr>
            <a:lvl6pPr marL="2277486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6pPr>
            <a:lvl7pPr marL="2732862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7pPr>
            <a:lvl8pPr marL="318824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8pPr>
            <a:lvl9pPr marL="3643662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2222B0-37E5-47BC-B146-03210DE29B97}"/>
              </a:ext>
            </a:extLst>
          </p:cNvPr>
          <p:cNvSpPr/>
          <p:nvPr userDrawn="1"/>
        </p:nvSpPr>
        <p:spPr>
          <a:xfrm>
            <a:off x="1120876" y="2840259"/>
            <a:ext cx="11071123" cy="1453896"/>
          </a:xfrm>
          <a:prstGeom prst="roundRect">
            <a:avLst/>
          </a:prstGeom>
          <a:gradFill flip="none" rotWithShape="1">
            <a:gsLst>
              <a:gs pos="16000">
                <a:srgbClr val="F3EAF4">
                  <a:alpha val="50000"/>
                </a:srgbClr>
              </a:gs>
              <a:gs pos="11500">
                <a:srgbClr val="F9F5FA">
                  <a:alpha val="0"/>
                </a:srgbClr>
              </a:gs>
              <a:gs pos="0">
                <a:schemeClr val="bg1">
                  <a:alpha val="0"/>
                </a:schemeClr>
              </a:gs>
              <a:gs pos="50000">
                <a:schemeClr val="accent6">
                  <a:lumMod val="20000"/>
                  <a:lumOff val="8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690F66E-F6B0-40E9-9328-C97B5345A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6347" y="3072008"/>
            <a:ext cx="6400800" cy="984885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="0" cap="none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995D4D3-D54A-F043-AAEA-516BD79AE3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5410" y="5806082"/>
            <a:ext cx="1974708" cy="9116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371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62F97947-19F6-47F3-91C8-CAD36C5088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72222B0-37E5-47BC-B146-03210DE29B97}"/>
              </a:ext>
            </a:extLst>
          </p:cNvPr>
          <p:cNvSpPr/>
          <p:nvPr userDrawn="1"/>
        </p:nvSpPr>
        <p:spPr>
          <a:xfrm>
            <a:off x="-121327" y="764857"/>
            <a:ext cx="12094791" cy="1453896"/>
          </a:xfrm>
          <a:prstGeom prst="roundRect">
            <a:avLst/>
          </a:prstGeom>
          <a:gradFill flip="none" rotWithShape="1">
            <a:gsLst>
              <a:gs pos="16000">
                <a:srgbClr val="F3EAF4">
                  <a:alpha val="50000"/>
                </a:srgbClr>
              </a:gs>
              <a:gs pos="11500">
                <a:srgbClr val="F9F5FA">
                  <a:alpha val="0"/>
                </a:srgbClr>
              </a:gs>
              <a:gs pos="0">
                <a:schemeClr val="bg1">
                  <a:alpha val="0"/>
                </a:schemeClr>
              </a:gs>
              <a:gs pos="50000">
                <a:schemeClr val="accent6">
                  <a:lumMod val="20000"/>
                  <a:lumOff val="8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690F66E-F6B0-40E9-9328-C97B5345A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4143" y="1242827"/>
            <a:ext cx="9167355" cy="492443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="0" cap="none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CD74D2D-6CAA-3E46-9EB3-7E8A88D3E0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5410" y="5806082"/>
            <a:ext cx="1974708" cy="9116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0643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FAA147-787A-FAD1-F562-579E5BA884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6023295"/>
            <a:ext cx="9374188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88" y="1381599"/>
            <a:ext cx="10972801" cy="4297748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B2AFE-A613-43A4-9596-E9E2963BAE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2621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5DA33E-91AD-4E71-A30B-D6C87BF0A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C639013-BB8E-9FAA-B424-12748F1C52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6023295"/>
            <a:ext cx="9374188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7923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5DA33E-91AD-4E71-A30B-D6C87BF0A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33E5EC-8624-3C40-94C2-7DEDE981CF58}"/>
              </a:ext>
            </a:extLst>
          </p:cNvPr>
          <p:cNvSpPr/>
          <p:nvPr userDrawn="1"/>
        </p:nvSpPr>
        <p:spPr>
          <a:xfrm>
            <a:off x="9903418" y="5687878"/>
            <a:ext cx="2288582" cy="1170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37377C1-411E-FC7F-7973-F03112FF54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4" y="6023295"/>
            <a:ext cx="11261085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7192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rounded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F27E2-B07B-47D9-8CB7-0846BEDE77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77F95F-F7E6-4368-96D9-1208B20AF399}"/>
              </a:ext>
            </a:extLst>
          </p:cNvPr>
          <p:cNvSpPr/>
          <p:nvPr userDrawn="1"/>
        </p:nvSpPr>
        <p:spPr>
          <a:xfrm>
            <a:off x="0" y="6141501"/>
            <a:ext cx="1734671" cy="699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DFD5FA-E003-4207-B9D0-FE53A61F0190}"/>
              </a:ext>
            </a:extLst>
          </p:cNvPr>
          <p:cNvSpPr/>
          <p:nvPr userDrawn="1"/>
        </p:nvSpPr>
        <p:spPr>
          <a:xfrm>
            <a:off x="498764" y="1280545"/>
            <a:ext cx="11194472" cy="4319222"/>
          </a:xfrm>
          <a:prstGeom prst="roundRect">
            <a:avLst>
              <a:gd name="adj" fmla="val 11382"/>
            </a:avLst>
          </a:prstGeom>
          <a:solidFill>
            <a:schemeClr val="bg1"/>
          </a:solidFill>
          <a:ln>
            <a:noFill/>
          </a:ln>
          <a:effectLst>
            <a:outerShdw blurRad="3683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4881524-CBB9-5659-53BE-56ECD746B3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6023295"/>
            <a:ext cx="9374188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80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 with rounded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F27E2-B07B-47D9-8CB7-0846BEDE77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77F95F-F7E6-4368-96D9-1208B20AF399}"/>
              </a:ext>
            </a:extLst>
          </p:cNvPr>
          <p:cNvSpPr/>
          <p:nvPr userDrawn="1"/>
        </p:nvSpPr>
        <p:spPr>
          <a:xfrm>
            <a:off x="0" y="6141501"/>
            <a:ext cx="1734671" cy="699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DC7839-976C-A344-8200-C146BAA00755}"/>
              </a:ext>
            </a:extLst>
          </p:cNvPr>
          <p:cNvSpPr/>
          <p:nvPr userDrawn="1"/>
        </p:nvSpPr>
        <p:spPr>
          <a:xfrm>
            <a:off x="9926665" y="5796366"/>
            <a:ext cx="2138336" cy="1044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DFD5FA-E003-4207-B9D0-FE53A61F0190}"/>
              </a:ext>
            </a:extLst>
          </p:cNvPr>
          <p:cNvSpPr/>
          <p:nvPr userDrawn="1"/>
        </p:nvSpPr>
        <p:spPr>
          <a:xfrm>
            <a:off x="498764" y="1280545"/>
            <a:ext cx="11194472" cy="4319222"/>
          </a:xfrm>
          <a:prstGeom prst="roundRect">
            <a:avLst>
              <a:gd name="adj" fmla="val 11382"/>
            </a:avLst>
          </a:prstGeom>
          <a:solidFill>
            <a:schemeClr val="bg1"/>
          </a:solidFill>
          <a:ln>
            <a:noFill/>
          </a:ln>
          <a:effectLst>
            <a:outerShdw blurRad="368300" sx="102000" sy="102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C492B1E-074A-231A-3054-A850262C6E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4" y="6023295"/>
            <a:ext cx="11336585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254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F27E2-B07B-47D9-8CB7-0846BEDE77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77F95F-F7E6-4368-96D9-1208B20AF399}"/>
              </a:ext>
            </a:extLst>
          </p:cNvPr>
          <p:cNvSpPr/>
          <p:nvPr userDrawn="1"/>
        </p:nvSpPr>
        <p:spPr>
          <a:xfrm>
            <a:off x="0" y="6141501"/>
            <a:ext cx="1734671" cy="699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391DB5-6FC7-624A-B9A3-B1EED76380D3}"/>
              </a:ext>
            </a:extLst>
          </p:cNvPr>
          <p:cNvSpPr/>
          <p:nvPr userDrawn="1"/>
        </p:nvSpPr>
        <p:spPr>
          <a:xfrm>
            <a:off x="9911167" y="5649132"/>
            <a:ext cx="2175326" cy="1133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E9216B8-E183-2DD1-D1C8-B3EFAC574D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4" y="6023295"/>
            <a:ext cx="11303029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31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E67B5E-86B7-48FB-8DBC-467693B9F9FE}"/>
              </a:ext>
            </a:extLst>
          </p:cNvPr>
          <p:cNvSpPr/>
          <p:nvPr userDrawn="1"/>
        </p:nvSpPr>
        <p:spPr>
          <a:xfrm>
            <a:off x="228600" y="6140823"/>
            <a:ext cx="1506071" cy="699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D79653-9C47-4CCE-B044-617546EC26D0}"/>
              </a:ext>
            </a:extLst>
          </p:cNvPr>
          <p:cNvSpPr/>
          <p:nvPr userDrawn="1"/>
        </p:nvSpPr>
        <p:spPr>
          <a:xfrm>
            <a:off x="10597444" y="6062798"/>
            <a:ext cx="1506071" cy="699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A05579-02C9-45A7-A6B7-5CCE63A023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502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44104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and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8172" y="1307593"/>
            <a:ext cx="11295782" cy="39694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>
            <a:lvl1pPr marL="0" indent="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D585ECB2-7D63-723F-2337-52BDCE449C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6023295"/>
            <a:ext cx="9374188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51851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5FDB5CCC-F872-0910-2D43-E041EE1477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6023295"/>
            <a:ext cx="9374188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190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448172" y="1801368"/>
            <a:ext cx="11295782" cy="374903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8172" y="1307593"/>
            <a:ext cx="11295782" cy="396947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>
            <a:lvl1pPr marL="0" indent="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63C6B01-E2DD-5B96-D3AE-E542F413D3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6023295"/>
            <a:ext cx="9374188" cy="568005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900"/>
            </a:lvl1pPr>
          </a:lstStyle>
          <a:p>
            <a:pPr lvl="0"/>
            <a:r>
              <a:rPr lang="en-GB" dirty="0"/>
              <a:t>Click to edit footer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147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21.xml"/><Relationship Id="rId16" Type="http://schemas.openxmlformats.org/officeDocument/2006/relationships/tags" Target="../tags/tag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A53987-23AE-0F47-95BB-7FA06FA6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0"/>
            <a:ext cx="11017956" cy="1419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0890D-4EF6-4549-90F2-E7A3780CC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311" y="1678868"/>
            <a:ext cx="11017956" cy="4223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13EC1-8363-454E-8062-54DBCE11C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8310" y="6446662"/>
            <a:ext cx="697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DA09AEA-B231-2646-BA64-C82A28DF34C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B8A36F8-9E9F-432C-930A-CC8B801E68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/>
          <a:srcRect r="50904" b="251"/>
          <a:stretch/>
        </p:blipFill>
        <p:spPr>
          <a:xfrm>
            <a:off x="10706236" y="6343142"/>
            <a:ext cx="91003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77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2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41338" indent="-231775" algn="l" defTabSz="914400" rtl="0" eaLnBrk="1" latinLnBrk="0" hangingPunct="1">
        <a:lnSpc>
          <a:spcPct val="110000"/>
        </a:lnSpc>
        <a:spcBef>
          <a:spcPts val="2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96938" indent="-204788" algn="l" defTabSz="914400" rtl="0" eaLnBrk="1" latinLnBrk="0" hangingPunct="1">
        <a:lnSpc>
          <a:spcPct val="110000"/>
        </a:lnSpc>
        <a:spcBef>
          <a:spcPts val="2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50950" indent="-195263" algn="l" defTabSz="914400" rtl="0" eaLnBrk="1" latinLnBrk="0" hangingPunct="1">
        <a:lnSpc>
          <a:spcPct val="110000"/>
        </a:lnSpc>
        <a:spcBef>
          <a:spcPts val="200"/>
        </a:spcBef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606550" indent="-177800" algn="l" defTabSz="914400" rtl="0" eaLnBrk="1" latinLnBrk="0" hangingPunct="1">
        <a:lnSpc>
          <a:spcPct val="110000"/>
        </a:lnSpc>
        <a:spcBef>
          <a:spcPts val="200"/>
        </a:spcBef>
        <a:buFont typeface="Arial" panose="020B0604020202020204" pitchFamily="34" charset="0"/>
        <a:buChar char="•"/>
        <a:tabLst/>
        <a:defRPr sz="1200" b="0" i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>
          <p15:clr>
            <a:srgbClr val="F26B43"/>
          </p15:clr>
        </p15:guide>
        <p15:guide id="2" pos="438">
          <p15:clr>
            <a:srgbClr val="F26B43"/>
          </p15:clr>
        </p15:guide>
        <p15:guide id="3" orient="horz" pos="4201">
          <p15:clr>
            <a:srgbClr val="F26B43"/>
          </p15:clr>
        </p15:guide>
        <p15:guide id="4" orient="horz" pos="73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4F754540-89AF-4237-BC44-B528978D455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2307" y="377309"/>
            <a:ext cx="8647386" cy="36933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88" y="1381599"/>
            <a:ext cx="10972801" cy="42842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75221B-ED20-4336-80E8-3F759ED5C47D}"/>
              </a:ext>
            </a:extLst>
          </p:cNvPr>
          <p:cNvSpPr txBox="1"/>
          <p:nvPr userDrawn="1"/>
        </p:nvSpPr>
        <p:spPr>
          <a:xfrm>
            <a:off x="5878936" y="6642558"/>
            <a:ext cx="434129" cy="215442"/>
          </a:xfrm>
          <a:prstGeom prst="rect">
            <a:avLst/>
          </a:prstGeom>
          <a:noFill/>
        </p:spPr>
        <p:txBody>
          <a:bodyPr wrap="none" lIns="91140" tIns="45719" rIns="91140" bIns="45719" rtlCol="0">
            <a:spAutoFit/>
          </a:bodyPr>
          <a:lstStyle/>
          <a:p>
            <a:pPr algn="ctr" defTabSz="910955"/>
            <a:r>
              <a:rPr lang="en-US" sz="800" b="1" dirty="0">
                <a:solidFill>
                  <a:schemeClr val="accent1"/>
                </a:solidFill>
              </a:rPr>
              <a:t>- </a:t>
            </a:r>
            <a:fld id="{0F898737-18DF-4FAC-99AB-D8B7FD0F8D59}" type="slidenum">
              <a:rPr lang="en-US" sz="800" b="1" smtClean="0">
                <a:solidFill>
                  <a:schemeClr val="accent1"/>
                </a:solidFill>
              </a:rPr>
              <a:t>‹#›</a:t>
            </a:fld>
            <a:r>
              <a:rPr lang="en-US" sz="800" b="1" dirty="0">
                <a:solidFill>
                  <a:schemeClr val="accent1"/>
                </a:solidFill>
              </a:rPr>
              <a:t> -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128256D-FB25-4E01-BC84-A5638EC24595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5410" y="5806082"/>
            <a:ext cx="1974708" cy="911683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C1A0D4B4-60CF-4740-B06A-36F6C7451C65}"/>
              </a:ext>
            </a:extLst>
          </p:cNvPr>
          <p:cNvSpPr/>
          <p:nvPr userDrawn="1"/>
        </p:nvSpPr>
        <p:spPr>
          <a:xfrm>
            <a:off x="211731" y="0"/>
            <a:ext cx="1702413" cy="1011936"/>
          </a:xfrm>
          <a:custGeom>
            <a:avLst/>
            <a:gdLst>
              <a:gd name="connsiteX0" fmla="*/ 13212 w 1761744"/>
              <a:gd name="connsiteY0" fmla="*/ 0 h 1011936"/>
              <a:gd name="connsiteX1" fmla="*/ 1748532 w 1761744"/>
              <a:gd name="connsiteY1" fmla="*/ 0 h 1011936"/>
              <a:gd name="connsiteX2" fmla="*/ 1761744 w 1761744"/>
              <a:gd name="connsiteY2" fmla="*/ 131064 h 1011936"/>
              <a:gd name="connsiteX3" fmla="*/ 880872 w 1761744"/>
              <a:gd name="connsiteY3" fmla="*/ 1011936 h 1011936"/>
              <a:gd name="connsiteX4" fmla="*/ 0 w 1761744"/>
              <a:gd name="connsiteY4" fmla="*/ 131064 h 101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1744" h="1011936">
                <a:moveTo>
                  <a:pt x="13212" y="0"/>
                </a:moveTo>
                <a:lnTo>
                  <a:pt x="1748532" y="0"/>
                </a:lnTo>
                <a:lnTo>
                  <a:pt x="1761744" y="131064"/>
                </a:lnTo>
                <a:cubicBezTo>
                  <a:pt x="1761744" y="617556"/>
                  <a:pt x="1367364" y="1011936"/>
                  <a:pt x="880872" y="1011936"/>
                </a:cubicBezTo>
                <a:cubicBezTo>
                  <a:pt x="394380" y="1011936"/>
                  <a:pt x="0" y="617556"/>
                  <a:pt x="0" y="131064"/>
                </a:cubicBezTo>
                <a:close/>
              </a:path>
            </a:pathLst>
          </a:custGeom>
          <a:solidFill>
            <a:schemeClr val="accent4">
              <a:alpha val="36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custDataLst>
      <p:tags r:id="rId16"/>
    </p:custDataLst>
    <p:extLst>
      <p:ext uri="{BB962C8B-B14F-4D97-AF65-F5344CB8AC3E}">
        <p14:creationId xmlns:p14="http://schemas.microsoft.com/office/powerpoint/2010/main" val="110455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  <p:hf hdr="0" ftr="0" dt="0"/>
  <p:txStyles>
    <p:titleStyle>
      <a:lvl1pPr algn="ctr" defTabSz="910955" rtl="0" eaLnBrk="1" latinLnBrk="0" hangingPunct="1">
        <a:lnSpc>
          <a:spcPct val="100000"/>
        </a:lnSpc>
        <a:spcBef>
          <a:spcPts val="0"/>
        </a:spcBef>
        <a:buNone/>
        <a:defRPr sz="2400" b="0" kern="1200">
          <a:solidFill>
            <a:schemeClr val="accent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32554" indent="-232554" algn="l" defTabSz="910955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595478"/>
        </a:buClr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5391" indent="-223033" algn="l" defTabSz="910955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595478"/>
        </a:buClr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7945" indent="-232554" algn="l" defTabSz="910955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595478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0977" indent="-226208" algn="l" defTabSz="910955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595478"/>
        </a:buClr>
        <a:buFont typeface="Arial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534" indent="-226208" algn="l" defTabSz="910955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595478"/>
        </a:buClr>
        <a:buFont typeface="Arial" pitchFamily="34" charset="0"/>
        <a:buChar char="»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05075" indent="-227789" algn="l" defTabSz="9109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0553" indent="-227789" algn="l" defTabSz="9109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6029" indent="-227789" algn="l" defTabSz="9109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1606" indent="-227789" algn="l" defTabSz="9109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5379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0955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66433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1909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77486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32862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88240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43662" algn="l" defTabSz="910955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F26B43"/>
          </p15:clr>
        </p15:guide>
        <p15:guide id="2" orient="horz" pos="720">
          <p15:clr>
            <a:srgbClr val="F26B43"/>
          </p15:clr>
        </p15:guide>
        <p15:guide id="3" orient="horz" pos="864">
          <p15:clr>
            <a:srgbClr val="F26B43"/>
          </p15:clr>
        </p15:guide>
        <p15:guide id="4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hyperlink" Target="http://www.ncbi.nlm.nih.gov/pubmed/2239579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tatic.webfiles.pfizer.com/file/01jwzgekq0wnqn0wh86gwgt7m9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50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hyperlink" Target="http://www.pfizermedinfo.ru/" TargetMode="External"/><Relationship Id="rId4" Type="http://schemas.openxmlformats.org/officeDocument/2006/relationships/hyperlink" Target="mailto:Medinfo.Russia@Pfiz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14FF7B8-8A2A-49BF-9B68-F0296C48C8EC}"/>
              </a:ext>
            </a:extLst>
          </p:cNvPr>
          <p:cNvSpPr txBox="1">
            <a:spLocks/>
          </p:cNvSpPr>
          <p:nvPr/>
        </p:nvSpPr>
        <p:spPr>
          <a:xfrm>
            <a:off x="393983" y="6307442"/>
            <a:ext cx="6227028" cy="550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None/>
              <a:tabLst/>
              <a:defRPr sz="2000" b="0" i="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008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2A6FFC41-3582-0C01-F83C-B20CD0A3D2B8}"/>
              </a:ext>
            </a:extLst>
          </p:cNvPr>
          <p:cNvSpPr/>
          <p:nvPr/>
        </p:nvSpPr>
        <p:spPr>
          <a:xfrm>
            <a:off x="743243" y="1360724"/>
            <a:ext cx="10761367" cy="4763850"/>
          </a:xfrm>
          <a:prstGeom prst="roundRect">
            <a:avLst>
              <a:gd name="adj" fmla="val 4431"/>
            </a:avLst>
          </a:prstGeom>
          <a:solidFill>
            <a:schemeClr val="bg1"/>
          </a:solidFill>
          <a:ln>
            <a:noFill/>
          </a:ln>
          <a:effectLst>
            <a:outerShdw blurRad="215900" sx="105000" sy="105000" algn="ctr" rotWithShape="0">
              <a:srgbClr val="E7E6E6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baseline="-25000" dirty="0">
              <a:highlight>
                <a:srgbClr val="FFFF00"/>
              </a:highlight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5AC766E-06DA-4F57-ED57-9DC4CF09734B}"/>
              </a:ext>
            </a:extLst>
          </p:cNvPr>
          <p:cNvGrpSpPr/>
          <p:nvPr/>
        </p:nvGrpSpPr>
        <p:grpSpPr>
          <a:xfrm>
            <a:off x="7875364" y="1601886"/>
            <a:ext cx="1647825" cy="1647825"/>
            <a:chOff x="2457450" y="1601888"/>
            <a:chExt cx="1647825" cy="1647825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9596DE0-AC2A-F51C-AFE2-FFEEF3CC1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57450" y="1601888"/>
              <a:ext cx="1647825" cy="1647825"/>
            </a:xfrm>
            <a:prstGeom prst="rect">
              <a:avLst/>
            </a:prstGeom>
          </p:spPr>
        </p:pic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7219EAC5-CEBA-4108-97AF-DCF4A009093A}"/>
                </a:ext>
              </a:extLst>
            </p:cNvPr>
            <p:cNvSpPr/>
            <p:nvPr/>
          </p:nvSpPr>
          <p:spPr>
            <a:xfrm>
              <a:off x="2658770" y="1820962"/>
              <a:ext cx="1209675" cy="12096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Rectangle: Rounded Corners 5">
            <a:extLst>
              <a:ext uri="{FF2B5EF4-FFF2-40B4-BE49-F238E27FC236}">
                <a16:creationId xmlns:a16="http://schemas.microsoft.com/office/drawing/2014/main" id="{950F1DF9-FD54-48E3-AC3D-35805847C5E7}"/>
              </a:ext>
            </a:extLst>
          </p:cNvPr>
          <p:cNvSpPr/>
          <p:nvPr/>
        </p:nvSpPr>
        <p:spPr>
          <a:xfrm>
            <a:off x="743244" y="1360724"/>
            <a:ext cx="5198745" cy="4763850"/>
          </a:xfrm>
          <a:prstGeom prst="roundRect">
            <a:avLst>
              <a:gd name="adj" fmla="val 4431"/>
            </a:avLst>
          </a:prstGeom>
          <a:solidFill>
            <a:schemeClr val="bg1"/>
          </a:solidFill>
          <a:ln>
            <a:noFill/>
          </a:ln>
          <a:effectLst>
            <a:outerShdw blurRad="228600" dist="139700" algn="l" rotWithShape="0">
              <a:srgbClr val="E7E6E6">
                <a:alpha val="6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F6A5A-41FA-4621-985C-FECB9CDD4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0"/>
            <a:ext cx="7699858" cy="1360724"/>
          </a:xfrm>
        </p:spPr>
        <p:txBody>
          <a:bodyPr anchor="ctr">
            <a:noAutofit/>
          </a:bodyPr>
          <a:lstStyle/>
          <a:p>
            <a:pPr rtl="0">
              <a:lnSpc>
                <a:spcPct val="100000"/>
              </a:lnSpc>
            </a:pPr>
            <a:r>
              <a:rPr lang="ru-Ru" sz="2000" b="1" i="0" u="none" baseline="0" dirty="0"/>
              <a:t>Мигренью страдают более миллиарда человек во всем мире, и это заболевани</a:t>
            </a:r>
            <a:r>
              <a:rPr lang="ru-RU" sz="2000" dirty="0"/>
              <a:t>е</a:t>
            </a:r>
            <a:r>
              <a:rPr lang="ru-Ru" sz="2000" b="1" i="0" u="none" baseline="0" dirty="0"/>
              <a:t> является значимой проблемой в здравоохранении</a:t>
            </a:r>
            <a:r>
              <a:rPr lang="ru-Ru" sz="2000" b="1" i="0" u="none" baseline="30000" dirty="0"/>
              <a:t>1</a:t>
            </a:r>
            <a:r>
              <a:rPr lang="ru-Ru" sz="2000" b="1" i="0" u="none" baseline="0" dirty="0"/>
              <a:t> 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4875BE2-915C-4E20-83D6-710E21301B2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43242" y="6365738"/>
            <a:ext cx="8391233" cy="34448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 lvl="0" algn="l" rtl="0"/>
            <a:r>
              <a:rPr lang="ru-Ru" sz="6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расстройств, сопровождающихся головной болью, третьего уровня в GBD2019 включает только конкретные заболевания: мигрень и головную боль напряжения, каждая из которых включает лекарственно-индуцированную головную боль (ЛИГБ) в качестве сопутствующего заболевания, с разделением в соответствии с долей ЛИГБ, приписываемой ей</a:t>
            </a:r>
            <a:r>
              <a:rPr lang="ru-Ru" sz="700" b="0" i="0" u="none" baseline="30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ru-Ru" sz="700" b="0" i="0" u="none" baseline="30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†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Выражено в годах, прожитых с инвалидизацией</a:t>
            </a:r>
            <a:r>
              <a:rPr lang="ru-Ru" sz="700" b="0" i="0" u="none" baseline="30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‡ </a:t>
            </a:r>
            <a:r>
              <a:rPr lang="ru-Ru" sz="700" b="0" i="0" u="none" baseline="30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N=11 266 респондентов в опросе My </a:t>
            </a:r>
            <a:r>
              <a:rPr lang="ru-Ru" sz="700" b="0" i="0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Migraine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Voice среди участников в возрасте ≥18 лет с мигренью, которые сообщили о четырех или более днях с мигренью в месяц</a:t>
            </a:r>
            <a:r>
              <a:rPr lang="ru-Ru" sz="700" b="0" i="0" u="none" baseline="30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7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l" rtl="0"/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700" b="0" i="0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Ashina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M,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Lancet 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2021;397:1485−1495; 2. </a:t>
            </a:r>
            <a:r>
              <a:rPr lang="ru-Ru" sz="700" b="0" i="0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Steiner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T,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Journal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Headache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1" u="none" baseline="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Pain</a:t>
            </a:r>
            <a:r>
              <a:rPr lang="ru-Ru" sz="700" b="0" i="1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2020;21:137; 3. </a:t>
            </a:r>
            <a:r>
              <a:rPr kumimoji="0" lang="ru-Ru" sz="700" b="0" i="0" u="none" strike="noStrike" kern="1200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Martelletti</a:t>
            </a:r>
            <a:r>
              <a:rPr kumimoji="0" lang="ru-Ru" sz="700" b="0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P, </a:t>
            </a:r>
            <a:r>
              <a:rPr kumimoji="0" lang="ru-Ru" sz="700" b="0" i="1" u="none" strike="noStrike" kern="1200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</a:t>
            </a:r>
            <a:r>
              <a:rPr kumimoji="0" lang="ru-Ru" sz="700" b="0" i="1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700" b="0" i="1" u="none" strike="noStrike" kern="1200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kumimoji="0" lang="ru-Ru" sz="700" b="0" i="1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J </a:t>
            </a:r>
            <a:r>
              <a:rPr kumimoji="0" lang="ru-Ru" sz="700" b="0" i="1" u="none" strike="noStrike" kern="1200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Headache</a:t>
            </a:r>
            <a:r>
              <a:rPr kumimoji="0" lang="ru-Ru" sz="700" b="0" i="1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700" b="0" i="1" u="none" strike="noStrike" kern="1200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Pain</a:t>
            </a:r>
            <a:r>
              <a:rPr kumimoji="0" lang="ru-Ru" sz="700" b="0" i="1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700" b="0" i="0" u="none" strike="noStrike" kern="1200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2018;19:115.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8ADAEAA-75B6-944A-8E6D-20DBB4B77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61783" y="1884973"/>
            <a:ext cx="667181" cy="96993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528A172-3027-439C-8A8F-C35D5A109A9F}"/>
              </a:ext>
            </a:extLst>
          </p:cNvPr>
          <p:cNvSpPr/>
          <p:nvPr/>
        </p:nvSpPr>
        <p:spPr>
          <a:xfrm>
            <a:off x="5997844" y="3429000"/>
            <a:ext cx="540286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>
              <a:spcBef>
                <a:spcPts val="600"/>
              </a:spcBef>
              <a:defRPr/>
            </a:pP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Пациенты часто </a:t>
            </a:r>
            <a:b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выпадают из социальной жизни,</a:t>
            </a:r>
            <a:r>
              <a:rPr lang="ru-Ru" b="0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b="0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имея возможности</a:t>
            </a:r>
            <a:r>
              <a:rPr lang="en-US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участвовать </a:t>
            </a:r>
            <a:b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важных событиях в</a:t>
            </a:r>
            <a:r>
              <a:rPr lang="en-US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их жизни</a:t>
            </a:r>
            <a:r>
              <a:rPr lang="ru-Ru" b="0" i="0" u="none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  <a:p>
            <a:pPr lvl="0" algn="ctr" rtl="0">
              <a:spcBef>
                <a:spcPts val="600"/>
              </a:spcBef>
              <a:defRPr/>
            </a:pPr>
            <a:endParaRPr lang="ru-Ru" baseline="300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lvl="1" algn="ctr" rtl="0">
              <a:spcBef>
                <a:spcPts val="600"/>
              </a:spcBef>
              <a:defRPr/>
            </a:pPr>
            <a:r>
              <a:rPr lang="ru-Ru" b="1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59%</a:t>
            </a:r>
            <a:r>
              <a:rPr lang="ru-Ru" b="1" i="0" u="none" baseline="3000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‡</a:t>
            </a:r>
            <a:r>
              <a:rPr lang="ru-Ru" b="1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пациентов отмечают, что мигрень </a:t>
            </a:r>
            <a:b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позволяет им участвовать в досуге так, </a:t>
            </a:r>
            <a:br>
              <a:rPr lang="en-US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раньше</a:t>
            </a:r>
            <a:r>
              <a:rPr lang="ru-Ru" b="0" i="0" u="none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B6839E-5101-B34C-B26B-1B34BC066FD3}"/>
              </a:ext>
            </a:extLst>
          </p:cNvPr>
          <p:cNvSpPr/>
          <p:nvPr/>
        </p:nvSpPr>
        <p:spPr>
          <a:xfrm>
            <a:off x="743242" y="3429000"/>
            <a:ext cx="51987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>
              <a:defRPr/>
            </a:pP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Мигрень занимает </a:t>
            </a:r>
            <a:b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второе место</a:t>
            </a:r>
            <a:r>
              <a:rPr lang="en-US" b="1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частоте </a:t>
            </a:r>
            <a:b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развития временной нетрудоспособности среди населения в мире*</a:t>
            </a:r>
          </a:p>
          <a:p>
            <a:pPr lvl="0" algn="ctr" rtl="0">
              <a:defRPr/>
            </a:pPr>
            <a:endParaRPr lang="ru-RU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rtl="0">
              <a:defRPr/>
            </a:pP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этой категории мигрень </a:t>
            </a:r>
            <a:b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занимает</a:t>
            </a: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i="0" u="none" baseline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первое место</a:t>
            </a:r>
            <a:r>
              <a:rPr lang="ru-Ru" b="1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b="1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0" i="0" u="none" baseline="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женщин в возрасте 15-49 лет</a:t>
            </a:r>
            <a:r>
              <a:rPr lang="ru-Ru" b="0" i="0" u="none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†2</a:t>
            </a:r>
            <a:endParaRPr lang="ru-Ru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975074D-6360-9135-DD08-0ABA26DBB07C}"/>
              </a:ext>
            </a:extLst>
          </p:cNvPr>
          <p:cNvGrpSpPr/>
          <p:nvPr/>
        </p:nvGrpSpPr>
        <p:grpSpPr>
          <a:xfrm>
            <a:off x="2457450" y="1601888"/>
            <a:ext cx="1647825" cy="1647825"/>
            <a:chOff x="2457450" y="1601888"/>
            <a:chExt cx="1647825" cy="1647825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C4E79E8-CFC8-419A-E4C0-88A65D13A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57450" y="1601888"/>
              <a:ext cx="1647825" cy="1647825"/>
            </a:xfrm>
            <a:prstGeom prst="rect">
              <a:avLst/>
            </a:prstGeom>
          </p:spPr>
        </p:pic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61FBCADD-3ED3-34CE-CC9E-8E4C5335B6CD}"/>
                </a:ext>
              </a:extLst>
            </p:cNvPr>
            <p:cNvSpPr/>
            <p:nvPr/>
          </p:nvSpPr>
          <p:spPr>
            <a:xfrm>
              <a:off x="2658770" y="1820962"/>
              <a:ext cx="1209675" cy="12096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066462A9-D22C-A0E8-9DFF-519B2855281E}"/>
                </a:ext>
              </a:extLst>
            </p:cNvPr>
            <p:cNvGrpSpPr/>
            <p:nvPr/>
          </p:nvGrpSpPr>
          <p:grpSpPr>
            <a:xfrm>
              <a:off x="2883113" y="1900537"/>
              <a:ext cx="760844" cy="1036450"/>
              <a:chOff x="2883113" y="1900537"/>
              <a:chExt cx="760844" cy="1036450"/>
            </a:xfrm>
          </p:grpSpPr>
          <p:sp>
            <p:nvSpPr>
              <p:cNvPr id="19" name="Graphic 5">
                <a:extLst>
                  <a:ext uri="{FF2B5EF4-FFF2-40B4-BE49-F238E27FC236}">
                    <a16:creationId xmlns:a16="http://schemas.microsoft.com/office/drawing/2014/main" id="{257E257B-A6F1-6B43-9FEC-AC82751BEA22}"/>
                  </a:ext>
                </a:extLst>
              </p:cNvPr>
              <p:cNvSpPr/>
              <p:nvPr/>
            </p:nvSpPr>
            <p:spPr>
              <a:xfrm>
                <a:off x="2883256" y="1900537"/>
                <a:ext cx="760701" cy="833789"/>
              </a:xfrm>
              <a:custGeom>
                <a:avLst/>
                <a:gdLst>
                  <a:gd name="connsiteX0" fmla="*/ 541700 w 760701"/>
                  <a:gd name="connsiteY0" fmla="*/ 334109 h 833788"/>
                  <a:gd name="connsiteX1" fmla="*/ 541700 w 760701"/>
                  <a:gd name="connsiteY1" fmla="*/ 376602 h 833788"/>
                  <a:gd name="connsiteX2" fmla="*/ 408983 w 760701"/>
                  <a:gd name="connsiteY2" fmla="*/ 570586 h 833788"/>
                  <a:gd name="connsiteX3" fmla="*/ 351641 w 760701"/>
                  <a:gd name="connsiteY3" fmla="*/ 570586 h 833788"/>
                  <a:gd name="connsiteX4" fmla="*/ 218924 w 760701"/>
                  <a:gd name="connsiteY4" fmla="*/ 376602 h 833788"/>
                  <a:gd name="connsiteX5" fmla="*/ 218924 w 760701"/>
                  <a:gd name="connsiteY5" fmla="*/ 334109 h 833788"/>
                  <a:gd name="connsiteX6" fmla="*/ 541700 w 760701"/>
                  <a:gd name="connsiteY6" fmla="*/ 334109 h 833788"/>
                  <a:gd name="connsiteX7" fmla="*/ 359186 w 760701"/>
                  <a:gd name="connsiteY7" fmla="*/ 81135 h 833788"/>
                  <a:gd name="connsiteX8" fmla="*/ 341155 w 760701"/>
                  <a:gd name="connsiteY8" fmla="*/ 82675 h 833788"/>
                  <a:gd name="connsiteX9" fmla="*/ 348893 w 760701"/>
                  <a:gd name="connsiteY9" fmla="*/ 7626 h 833788"/>
                  <a:gd name="connsiteX10" fmla="*/ 382517 w 760701"/>
                  <a:gd name="connsiteY10" fmla="*/ 10669 h 833788"/>
                  <a:gd name="connsiteX11" fmla="*/ 367582 w 760701"/>
                  <a:gd name="connsiteY11" fmla="*/ 61374 h 833788"/>
                  <a:gd name="connsiteX12" fmla="*/ 402406 w 760701"/>
                  <a:gd name="connsiteY12" fmla="*/ 45205 h 833788"/>
                  <a:gd name="connsiteX13" fmla="*/ 368743 w 760701"/>
                  <a:gd name="connsiteY13" fmla="*/ 170519 h 833788"/>
                  <a:gd name="connsiteX14" fmla="*/ 359070 w 760701"/>
                  <a:gd name="connsiteY14" fmla="*/ 81062 h 833788"/>
                  <a:gd name="connsiteX15" fmla="*/ 402406 w 760701"/>
                  <a:gd name="connsiteY15" fmla="*/ 169933 h 833788"/>
                  <a:gd name="connsiteX16" fmla="*/ 454293 w 760701"/>
                  <a:gd name="connsiteY16" fmla="*/ 90961 h 833788"/>
                  <a:gd name="connsiteX17" fmla="*/ 407861 w 760701"/>
                  <a:gd name="connsiteY17" fmla="*/ 83225 h 833788"/>
                  <a:gd name="connsiteX18" fmla="*/ 478089 w 760701"/>
                  <a:gd name="connsiteY18" fmla="*/ 0 h 833788"/>
                  <a:gd name="connsiteX19" fmla="*/ 504555 w 760701"/>
                  <a:gd name="connsiteY19" fmla="*/ 19945 h 833788"/>
                  <a:gd name="connsiteX20" fmla="*/ 469963 w 760701"/>
                  <a:gd name="connsiteY20" fmla="*/ 61044 h 833788"/>
                  <a:gd name="connsiteX21" fmla="*/ 520728 w 760701"/>
                  <a:gd name="connsiteY21" fmla="*/ 69660 h 833788"/>
                  <a:gd name="connsiteX22" fmla="*/ 331791 w 760701"/>
                  <a:gd name="connsiteY22" fmla="*/ 177265 h 833788"/>
                  <a:gd name="connsiteX23" fmla="*/ 286327 w 760701"/>
                  <a:gd name="connsiteY23" fmla="*/ 83995 h 833788"/>
                  <a:gd name="connsiteX24" fmla="*/ 274719 w 760701"/>
                  <a:gd name="connsiteY24" fmla="*/ 105993 h 833788"/>
                  <a:gd name="connsiteX25" fmla="*/ 239896 w 760701"/>
                  <a:gd name="connsiteY25" fmla="*/ 37286 h 833788"/>
                  <a:gd name="connsiteX26" fmla="*/ 270850 w 760701"/>
                  <a:gd name="connsiteY26" fmla="*/ 24124 h 833788"/>
                  <a:gd name="connsiteX27" fmla="*/ 287604 w 760701"/>
                  <a:gd name="connsiteY27" fmla="*/ 59247 h 833788"/>
                  <a:gd name="connsiteX28" fmla="*/ 296929 w 760701"/>
                  <a:gd name="connsiteY28" fmla="*/ 41612 h 833788"/>
                  <a:gd name="connsiteX29" fmla="*/ 472053 w 760701"/>
                  <a:gd name="connsiteY29" fmla="*/ 561676 h 833788"/>
                  <a:gd name="connsiteX30" fmla="*/ 469731 w 760701"/>
                  <a:gd name="connsiteY30" fmla="*/ 609925 h 833788"/>
                  <a:gd name="connsiteX31" fmla="*/ 760701 w 760701"/>
                  <a:gd name="connsiteY31" fmla="*/ 833789 h 833788"/>
                  <a:gd name="connsiteX32" fmla="*/ 0 w 760701"/>
                  <a:gd name="connsiteY32" fmla="*/ 833789 h 833788"/>
                  <a:gd name="connsiteX33" fmla="*/ 290970 w 760701"/>
                  <a:gd name="connsiteY33" fmla="*/ 609925 h 833788"/>
                  <a:gd name="connsiteX34" fmla="*/ 288649 w 760701"/>
                  <a:gd name="connsiteY34" fmla="*/ 561713 h 833788"/>
                  <a:gd name="connsiteX35" fmla="*/ 351641 w 760701"/>
                  <a:gd name="connsiteY35" fmla="*/ 586607 h 833788"/>
                  <a:gd name="connsiteX36" fmla="*/ 408867 w 760701"/>
                  <a:gd name="connsiteY36" fmla="*/ 586607 h 833788"/>
                  <a:gd name="connsiteX37" fmla="*/ 471859 w 760701"/>
                  <a:gd name="connsiteY37" fmla="*/ 561640 h 833788"/>
                  <a:gd name="connsiteX0" fmla="*/ 541700 w 760701"/>
                  <a:gd name="connsiteY0" fmla="*/ 334109 h 833789"/>
                  <a:gd name="connsiteX1" fmla="*/ 541700 w 760701"/>
                  <a:gd name="connsiteY1" fmla="*/ 376602 h 833789"/>
                  <a:gd name="connsiteX2" fmla="*/ 408983 w 760701"/>
                  <a:gd name="connsiteY2" fmla="*/ 570586 h 833789"/>
                  <a:gd name="connsiteX3" fmla="*/ 351641 w 760701"/>
                  <a:gd name="connsiteY3" fmla="*/ 570586 h 833789"/>
                  <a:gd name="connsiteX4" fmla="*/ 218924 w 760701"/>
                  <a:gd name="connsiteY4" fmla="*/ 376602 h 833789"/>
                  <a:gd name="connsiteX5" fmla="*/ 218924 w 760701"/>
                  <a:gd name="connsiteY5" fmla="*/ 334109 h 833789"/>
                  <a:gd name="connsiteX6" fmla="*/ 541700 w 760701"/>
                  <a:gd name="connsiteY6" fmla="*/ 334109 h 833789"/>
                  <a:gd name="connsiteX7" fmla="*/ 359186 w 760701"/>
                  <a:gd name="connsiteY7" fmla="*/ 81135 h 833789"/>
                  <a:gd name="connsiteX8" fmla="*/ 341155 w 760701"/>
                  <a:gd name="connsiteY8" fmla="*/ 82675 h 833789"/>
                  <a:gd name="connsiteX9" fmla="*/ 348893 w 760701"/>
                  <a:gd name="connsiteY9" fmla="*/ 7626 h 833789"/>
                  <a:gd name="connsiteX10" fmla="*/ 382517 w 760701"/>
                  <a:gd name="connsiteY10" fmla="*/ 10669 h 833789"/>
                  <a:gd name="connsiteX11" fmla="*/ 367582 w 760701"/>
                  <a:gd name="connsiteY11" fmla="*/ 61374 h 833789"/>
                  <a:gd name="connsiteX12" fmla="*/ 402406 w 760701"/>
                  <a:gd name="connsiteY12" fmla="*/ 45205 h 833789"/>
                  <a:gd name="connsiteX13" fmla="*/ 368743 w 760701"/>
                  <a:gd name="connsiteY13" fmla="*/ 170519 h 833789"/>
                  <a:gd name="connsiteX14" fmla="*/ 359070 w 760701"/>
                  <a:gd name="connsiteY14" fmla="*/ 81062 h 833789"/>
                  <a:gd name="connsiteX15" fmla="*/ 359186 w 760701"/>
                  <a:gd name="connsiteY15" fmla="*/ 81135 h 833789"/>
                  <a:gd name="connsiteX16" fmla="*/ 402406 w 760701"/>
                  <a:gd name="connsiteY16" fmla="*/ 169933 h 833789"/>
                  <a:gd name="connsiteX17" fmla="*/ 454293 w 760701"/>
                  <a:gd name="connsiteY17" fmla="*/ 90961 h 833789"/>
                  <a:gd name="connsiteX18" fmla="*/ 407861 w 760701"/>
                  <a:gd name="connsiteY18" fmla="*/ 83225 h 833789"/>
                  <a:gd name="connsiteX19" fmla="*/ 478089 w 760701"/>
                  <a:gd name="connsiteY19" fmla="*/ 0 h 833789"/>
                  <a:gd name="connsiteX20" fmla="*/ 504555 w 760701"/>
                  <a:gd name="connsiteY20" fmla="*/ 19945 h 833789"/>
                  <a:gd name="connsiteX21" fmla="*/ 469963 w 760701"/>
                  <a:gd name="connsiteY21" fmla="*/ 61044 h 833789"/>
                  <a:gd name="connsiteX22" fmla="*/ 520728 w 760701"/>
                  <a:gd name="connsiteY22" fmla="*/ 69660 h 833789"/>
                  <a:gd name="connsiteX23" fmla="*/ 402406 w 760701"/>
                  <a:gd name="connsiteY23" fmla="*/ 169933 h 833789"/>
                  <a:gd name="connsiteX24" fmla="*/ 331791 w 760701"/>
                  <a:gd name="connsiteY24" fmla="*/ 177265 h 833789"/>
                  <a:gd name="connsiteX25" fmla="*/ 286327 w 760701"/>
                  <a:gd name="connsiteY25" fmla="*/ 83995 h 833789"/>
                  <a:gd name="connsiteX26" fmla="*/ 274719 w 760701"/>
                  <a:gd name="connsiteY26" fmla="*/ 105993 h 833789"/>
                  <a:gd name="connsiteX27" fmla="*/ 239896 w 760701"/>
                  <a:gd name="connsiteY27" fmla="*/ 37286 h 833789"/>
                  <a:gd name="connsiteX28" fmla="*/ 270850 w 760701"/>
                  <a:gd name="connsiteY28" fmla="*/ 24124 h 833789"/>
                  <a:gd name="connsiteX29" fmla="*/ 287604 w 760701"/>
                  <a:gd name="connsiteY29" fmla="*/ 59247 h 833789"/>
                  <a:gd name="connsiteX30" fmla="*/ 296929 w 760701"/>
                  <a:gd name="connsiteY30" fmla="*/ 41612 h 833789"/>
                  <a:gd name="connsiteX31" fmla="*/ 331791 w 760701"/>
                  <a:gd name="connsiteY31" fmla="*/ 177265 h 833789"/>
                  <a:gd name="connsiteX32" fmla="*/ 472053 w 760701"/>
                  <a:gd name="connsiteY32" fmla="*/ 561676 h 833789"/>
                  <a:gd name="connsiteX33" fmla="*/ 469731 w 760701"/>
                  <a:gd name="connsiteY33" fmla="*/ 609925 h 833789"/>
                  <a:gd name="connsiteX34" fmla="*/ 760701 w 760701"/>
                  <a:gd name="connsiteY34" fmla="*/ 833789 h 833789"/>
                  <a:gd name="connsiteX35" fmla="*/ 0 w 760701"/>
                  <a:gd name="connsiteY35" fmla="*/ 833789 h 833789"/>
                  <a:gd name="connsiteX36" fmla="*/ 290970 w 760701"/>
                  <a:gd name="connsiteY36" fmla="*/ 609925 h 833789"/>
                  <a:gd name="connsiteX37" fmla="*/ 288649 w 760701"/>
                  <a:gd name="connsiteY37" fmla="*/ 561713 h 833789"/>
                  <a:gd name="connsiteX38" fmla="*/ 351641 w 760701"/>
                  <a:gd name="connsiteY38" fmla="*/ 586607 h 833789"/>
                  <a:gd name="connsiteX39" fmla="*/ 408867 w 760701"/>
                  <a:gd name="connsiteY39" fmla="*/ 586607 h 833789"/>
                  <a:gd name="connsiteX40" fmla="*/ 471859 w 760701"/>
                  <a:gd name="connsiteY40" fmla="*/ 561640 h 833789"/>
                  <a:gd name="connsiteX41" fmla="*/ 472053 w 760701"/>
                  <a:gd name="connsiteY41" fmla="*/ 561676 h 83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760701" h="833789">
                    <a:moveTo>
                      <a:pt x="541700" y="334109"/>
                    </a:moveTo>
                    <a:lnTo>
                      <a:pt x="541700" y="376602"/>
                    </a:lnTo>
                    <a:cubicBezTo>
                      <a:pt x="541700" y="445748"/>
                      <a:pt x="481958" y="570586"/>
                      <a:pt x="408983" y="570586"/>
                    </a:cubicBezTo>
                    <a:lnTo>
                      <a:pt x="351641" y="570586"/>
                    </a:lnTo>
                    <a:cubicBezTo>
                      <a:pt x="278666" y="570586"/>
                      <a:pt x="218924" y="445931"/>
                      <a:pt x="218924" y="376602"/>
                    </a:cubicBezTo>
                    <a:lnTo>
                      <a:pt x="218924" y="334109"/>
                    </a:lnTo>
                    <a:cubicBezTo>
                      <a:pt x="218924" y="131987"/>
                      <a:pt x="541700" y="131987"/>
                      <a:pt x="541700" y="334109"/>
                    </a:cubicBezTo>
                    <a:close/>
                    <a:moveTo>
                      <a:pt x="359186" y="81135"/>
                    </a:moveTo>
                    <a:lnTo>
                      <a:pt x="341155" y="82675"/>
                    </a:lnTo>
                    <a:lnTo>
                      <a:pt x="348893" y="7626"/>
                    </a:lnTo>
                    <a:lnTo>
                      <a:pt x="382517" y="10669"/>
                    </a:lnTo>
                    <a:lnTo>
                      <a:pt x="367582" y="61374"/>
                    </a:lnTo>
                    <a:lnTo>
                      <a:pt x="402406" y="45205"/>
                    </a:lnTo>
                    <a:lnTo>
                      <a:pt x="368743" y="170519"/>
                    </a:lnTo>
                    <a:lnTo>
                      <a:pt x="359070" y="81062"/>
                    </a:lnTo>
                    <a:cubicBezTo>
                      <a:pt x="359109" y="81086"/>
                      <a:pt x="359147" y="81111"/>
                      <a:pt x="359186" y="81135"/>
                    </a:cubicBezTo>
                    <a:close/>
                    <a:moveTo>
                      <a:pt x="402406" y="169933"/>
                    </a:moveTo>
                    <a:lnTo>
                      <a:pt x="454293" y="90961"/>
                    </a:lnTo>
                    <a:lnTo>
                      <a:pt x="407861" y="83225"/>
                    </a:lnTo>
                    <a:lnTo>
                      <a:pt x="478089" y="0"/>
                    </a:lnTo>
                    <a:lnTo>
                      <a:pt x="504555" y="19945"/>
                    </a:lnTo>
                    <a:lnTo>
                      <a:pt x="469963" y="61044"/>
                    </a:lnTo>
                    <a:lnTo>
                      <a:pt x="520728" y="69660"/>
                    </a:lnTo>
                    <a:lnTo>
                      <a:pt x="402406" y="169933"/>
                    </a:lnTo>
                    <a:close/>
                    <a:moveTo>
                      <a:pt x="331791" y="177265"/>
                    </a:moveTo>
                    <a:lnTo>
                      <a:pt x="286327" y="83995"/>
                    </a:lnTo>
                    <a:lnTo>
                      <a:pt x="274719" y="105993"/>
                    </a:lnTo>
                    <a:lnTo>
                      <a:pt x="239896" y="37286"/>
                    </a:lnTo>
                    <a:lnTo>
                      <a:pt x="270850" y="24124"/>
                    </a:lnTo>
                    <a:lnTo>
                      <a:pt x="287604" y="59247"/>
                    </a:lnTo>
                    <a:lnTo>
                      <a:pt x="296929" y="41612"/>
                    </a:lnTo>
                    <a:lnTo>
                      <a:pt x="331791" y="177265"/>
                    </a:lnTo>
                    <a:close/>
                    <a:moveTo>
                      <a:pt x="472053" y="561676"/>
                    </a:moveTo>
                    <a:lnTo>
                      <a:pt x="469731" y="609925"/>
                    </a:lnTo>
                    <a:cubicBezTo>
                      <a:pt x="727232" y="675332"/>
                      <a:pt x="716341" y="675546"/>
                      <a:pt x="760701" y="833789"/>
                    </a:cubicBezTo>
                    <a:lnTo>
                      <a:pt x="0" y="833789"/>
                    </a:lnTo>
                    <a:cubicBezTo>
                      <a:pt x="46780" y="668402"/>
                      <a:pt x="33469" y="675332"/>
                      <a:pt x="290970" y="609925"/>
                    </a:cubicBezTo>
                    <a:lnTo>
                      <a:pt x="288649" y="561713"/>
                    </a:lnTo>
                    <a:cubicBezTo>
                      <a:pt x="307608" y="577148"/>
                      <a:pt x="328889" y="586607"/>
                      <a:pt x="351641" y="586607"/>
                    </a:cubicBezTo>
                    <a:lnTo>
                      <a:pt x="408867" y="586607"/>
                    </a:lnTo>
                    <a:cubicBezTo>
                      <a:pt x="431657" y="586607"/>
                      <a:pt x="452900" y="577075"/>
                      <a:pt x="471859" y="561640"/>
                    </a:cubicBezTo>
                    <a:lnTo>
                      <a:pt x="472053" y="561676"/>
                    </a:lnTo>
                    <a:close/>
                  </a:path>
                </a:pathLst>
              </a:custGeom>
              <a:solidFill>
                <a:schemeClr val="bg1"/>
              </a:solidFill>
              <a:ln w="38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C40E3FB6-AC05-C371-BF52-1A40AC0A5593}"/>
                  </a:ext>
                </a:extLst>
              </p:cNvPr>
              <p:cNvSpPr/>
              <p:nvPr/>
            </p:nvSpPr>
            <p:spPr>
              <a:xfrm>
                <a:off x="2883113" y="2667618"/>
                <a:ext cx="760830" cy="269369"/>
              </a:xfrm>
              <a:custGeom>
                <a:avLst/>
                <a:gdLst>
                  <a:gd name="connsiteX0" fmla="*/ 0 w 760701"/>
                  <a:gd name="connsiteY0" fmla="*/ 204065 h 408130"/>
                  <a:gd name="connsiteX1" fmla="*/ 380351 w 760701"/>
                  <a:gd name="connsiteY1" fmla="*/ 0 h 408130"/>
                  <a:gd name="connsiteX2" fmla="*/ 760702 w 760701"/>
                  <a:gd name="connsiteY2" fmla="*/ 204065 h 408130"/>
                  <a:gd name="connsiteX3" fmla="*/ 380351 w 760701"/>
                  <a:gd name="connsiteY3" fmla="*/ 408130 h 408130"/>
                  <a:gd name="connsiteX4" fmla="*/ 0 w 760701"/>
                  <a:gd name="connsiteY4" fmla="*/ 204065 h 408130"/>
                  <a:gd name="connsiteX0" fmla="*/ 24 w 760726"/>
                  <a:gd name="connsiteY0" fmla="*/ 48707 h 252772"/>
                  <a:gd name="connsiteX1" fmla="*/ 394662 w 760726"/>
                  <a:gd name="connsiteY1" fmla="*/ 54192 h 252772"/>
                  <a:gd name="connsiteX2" fmla="*/ 760726 w 760726"/>
                  <a:gd name="connsiteY2" fmla="*/ 48707 h 252772"/>
                  <a:gd name="connsiteX3" fmla="*/ 380375 w 760726"/>
                  <a:gd name="connsiteY3" fmla="*/ 252772 h 252772"/>
                  <a:gd name="connsiteX4" fmla="*/ 24 w 760726"/>
                  <a:gd name="connsiteY4" fmla="*/ 48707 h 252772"/>
                  <a:gd name="connsiteX0" fmla="*/ 17 w 760719"/>
                  <a:gd name="connsiteY0" fmla="*/ 67064 h 271129"/>
                  <a:gd name="connsiteX1" fmla="*/ 392273 w 760719"/>
                  <a:gd name="connsiteY1" fmla="*/ 17780 h 271129"/>
                  <a:gd name="connsiteX2" fmla="*/ 760719 w 760719"/>
                  <a:gd name="connsiteY2" fmla="*/ 67064 h 271129"/>
                  <a:gd name="connsiteX3" fmla="*/ 380368 w 760719"/>
                  <a:gd name="connsiteY3" fmla="*/ 271129 h 271129"/>
                  <a:gd name="connsiteX4" fmla="*/ 17 w 760719"/>
                  <a:gd name="connsiteY4" fmla="*/ 67064 h 271129"/>
                  <a:gd name="connsiteX0" fmla="*/ 17 w 760719"/>
                  <a:gd name="connsiteY0" fmla="*/ 67750 h 271815"/>
                  <a:gd name="connsiteX1" fmla="*/ 392273 w 760719"/>
                  <a:gd name="connsiteY1" fmla="*/ 18466 h 271815"/>
                  <a:gd name="connsiteX2" fmla="*/ 760719 w 760719"/>
                  <a:gd name="connsiteY2" fmla="*/ 67750 h 271815"/>
                  <a:gd name="connsiteX3" fmla="*/ 380368 w 760719"/>
                  <a:gd name="connsiteY3" fmla="*/ 271815 h 271815"/>
                  <a:gd name="connsiteX4" fmla="*/ 17 w 760719"/>
                  <a:gd name="connsiteY4" fmla="*/ 67750 h 271815"/>
                  <a:gd name="connsiteX0" fmla="*/ 145 w 760847"/>
                  <a:gd name="connsiteY0" fmla="*/ 67685 h 269369"/>
                  <a:gd name="connsiteX1" fmla="*/ 392401 w 760847"/>
                  <a:gd name="connsiteY1" fmla="*/ 18401 h 269369"/>
                  <a:gd name="connsiteX2" fmla="*/ 760847 w 760847"/>
                  <a:gd name="connsiteY2" fmla="*/ 67685 h 269369"/>
                  <a:gd name="connsiteX3" fmla="*/ 359065 w 760847"/>
                  <a:gd name="connsiteY3" fmla="*/ 269369 h 269369"/>
                  <a:gd name="connsiteX4" fmla="*/ 145 w 760847"/>
                  <a:gd name="connsiteY4" fmla="*/ 67685 h 269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0847" h="269369">
                    <a:moveTo>
                      <a:pt x="145" y="67685"/>
                    </a:moveTo>
                    <a:cubicBezTo>
                      <a:pt x="5701" y="25857"/>
                      <a:pt x="194245" y="-29224"/>
                      <a:pt x="392401" y="18401"/>
                    </a:cubicBezTo>
                    <a:cubicBezTo>
                      <a:pt x="590557" y="66026"/>
                      <a:pt x="760847" y="-45017"/>
                      <a:pt x="760847" y="67685"/>
                    </a:cubicBezTo>
                    <a:cubicBezTo>
                      <a:pt x="760847" y="180387"/>
                      <a:pt x="569127" y="269369"/>
                      <a:pt x="359065" y="269369"/>
                    </a:cubicBezTo>
                    <a:cubicBezTo>
                      <a:pt x="149003" y="269369"/>
                      <a:pt x="-5411" y="109513"/>
                      <a:pt x="145" y="6768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647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Прямоугольник 317">
            <a:extLst>
              <a:ext uri="{FF2B5EF4-FFF2-40B4-BE49-F238E27FC236}">
                <a16:creationId xmlns:a16="http://schemas.microsoft.com/office/drawing/2014/main" id="{E67C1CA2-9829-4F11-8FE0-CCAD7DED3D49}"/>
              </a:ext>
            </a:extLst>
          </p:cNvPr>
          <p:cNvSpPr/>
          <p:nvPr/>
        </p:nvSpPr>
        <p:spPr>
          <a:xfrm>
            <a:off x="9868165" y="-89508"/>
            <a:ext cx="2388042" cy="190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bg2">
                  <a:lumMod val="10000"/>
                </a:schemeClr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74111C-2141-E29C-0540-110665B2D6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5" b="-1"/>
          <a:stretch/>
        </p:blipFill>
        <p:spPr>
          <a:xfrm flipH="1">
            <a:off x="-1" y="1"/>
            <a:ext cx="9273809" cy="6858000"/>
          </a:xfrm>
          <a:prstGeom prst="rect">
            <a:avLst/>
          </a:prstGeom>
        </p:spPr>
      </p:pic>
      <p:sp>
        <p:nvSpPr>
          <p:cNvPr id="486" name="Прямоугольник 485">
            <a:extLst>
              <a:ext uri="{FF2B5EF4-FFF2-40B4-BE49-F238E27FC236}">
                <a16:creationId xmlns:a16="http://schemas.microsoft.com/office/drawing/2014/main" id="{3B3D8F69-B4BE-4D62-AE26-244B4B84F2AE}"/>
              </a:ext>
            </a:extLst>
          </p:cNvPr>
          <p:cNvSpPr/>
          <p:nvPr/>
        </p:nvSpPr>
        <p:spPr>
          <a:xfrm>
            <a:off x="2815412" y="18628"/>
            <a:ext cx="1818004" cy="1903963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bg2">
                  <a:lumMod val="10000"/>
                </a:schemeClr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87" name="Прямоугольник 486">
            <a:extLst>
              <a:ext uri="{FF2B5EF4-FFF2-40B4-BE49-F238E27FC236}">
                <a16:creationId xmlns:a16="http://schemas.microsoft.com/office/drawing/2014/main" id="{DABC341F-910B-4147-8F9C-D1919F9F67BF}"/>
              </a:ext>
            </a:extLst>
          </p:cNvPr>
          <p:cNvSpPr/>
          <p:nvPr/>
        </p:nvSpPr>
        <p:spPr>
          <a:xfrm>
            <a:off x="3682769" y="1154"/>
            <a:ext cx="2388042" cy="190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bg2">
                  <a:lumMod val="10000"/>
                </a:schemeClr>
              </a:solidFill>
              <a:effectLst/>
              <a:latin typeface="Segoe UI" panose="020B0502040204020203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72D00FB-D549-4063-9EF9-6B692DF3CE5F}"/>
              </a:ext>
            </a:extLst>
          </p:cNvPr>
          <p:cNvGrpSpPr/>
          <p:nvPr/>
        </p:nvGrpSpPr>
        <p:grpSpPr>
          <a:xfrm>
            <a:off x="3778209" y="134256"/>
            <a:ext cx="12116417" cy="6589487"/>
            <a:chOff x="3747454" y="151765"/>
            <a:chExt cx="12623439" cy="6865230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FE0FD4B-8866-4601-9FCB-38CC4CE48B4B}"/>
                </a:ext>
              </a:extLst>
            </p:cNvPr>
            <p:cNvGrpSpPr/>
            <p:nvPr/>
          </p:nvGrpSpPr>
          <p:grpSpPr>
            <a:xfrm>
              <a:off x="3747454" y="151765"/>
              <a:ext cx="10421463" cy="646331"/>
              <a:chOff x="4504423" y="151765"/>
              <a:chExt cx="8381192" cy="519795"/>
            </a:xfrm>
          </p:grpSpPr>
          <p:pic>
            <p:nvPicPr>
              <p:cNvPr id="14" name="Picture 3" descr="resized_human_figure.jpg">
                <a:extLst>
                  <a:ext uri="{FF2B5EF4-FFF2-40B4-BE49-F238E27FC236}">
                    <a16:creationId xmlns:a16="http://schemas.microsoft.com/office/drawing/2014/main" id="{89A414D7-7DC9-78B0-1EFB-4D9332FCC8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15" name="Picture 4" descr="resized_human_figure.jpg">
                <a:extLst>
                  <a:ext uri="{FF2B5EF4-FFF2-40B4-BE49-F238E27FC236}">
                    <a16:creationId xmlns:a16="http://schemas.microsoft.com/office/drawing/2014/main" id="{A7C73857-6062-97BE-5C6D-E828B4926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17" name="Graphic 17" descr="Woman with solid fill">
                <a:extLst>
                  <a:ext uri="{FF2B5EF4-FFF2-40B4-BE49-F238E27FC236}">
                    <a16:creationId xmlns:a16="http://schemas.microsoft.com/office/drawing/2014/main" id="{01352382-1A01-8238-DDFD-08D5083E6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78" name="Picture 1" descr="resized_human_figure.jpg">
                <a:extLst>
                  <a:ext uri="{FF2B5EF4-FFF2-40B4-BE49-F238E27FC236}">
                    <a16:creationId xmlns:a16="http://schemas.microsoft.com/office/drawing/2014/main" id="{E5E34A43-39D5-E747-C1CF-3E9A8D636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79" name="Picture 2" descr="resized_human_figure.jpg">
                <a:extLst>
                  <a:ext uri="{FF2B5EF4-FFF2-40B4-BE49-F238E27FC236}">
                    <a16:creationId xmlns:a16="http://schemas.microsoft.com/office/drawing/2014/main" id="{9ADCAD31-C307-3F85-0AB2-4C95509172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80" name="Picture 3" descr="resized_human_figure.jpg">
                <a:extLst>
                  <a:ext uri="{FF2B5EF4-FFF2-40B4-BE49-F238E27FC236}">
                    <a16:creationId xmlns:a16="http://schemas.microsoft.com/office/drawing/2014/main" id="{8C5765FE-8371-A9B6-E84A-A56B5D7219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81" name="Picture 4" descr="resized_human_figure.jpg">
                <a:extLst>
                  <a:ext uri="{FF2B5EF4-FFF2-40B4-BE49-F238E27FC236}">
                    <a16:creationId xmlns:a16="http://schemas.microsoft.com/office/drawing/2014/main" id="{83C2030A-3A1C-7139-F36B-5B0E0B79FB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82" name="Graphic 17" descr="Woman with solid fill">
                <a:extLst>
                  <a:ext uri="{FF2B5EF4-FFF2-40B4-BE49-F238E27FC236}">
                    <a16:creationId xmlns:a16="http://schemas.microsoft.com/office/drawing/2014/main" id="{846D8649-F659-8519-0C8A-DEB0919BB1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103" name="Picture 1" descr="resized_human_figure.jpg">
                <a:extLst>
                  <a:ext uri="{FF2B5EF4-FFF2-40B4-BE49-F238E27FC236}">
                    <a16:creationId xmlns:a16="http://schemas.microsoft.com/office/drawing/2014/main" id="{B93647EF-71EC-11A3-3010-A4669084C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104" name="Picture 2" descr="resized_human_figure.jpg">
                <a:extLst>
                  <a:ext uri="{FF2B5EF4-FFF2-40B4-BE49-F238E27FC236}">
                    <a16:creationId xmlns:a16="http://schemas.microsoft.com/office/drawing/2014/main" id="{FD6D2DA5-2C0A-7F55-170A-37AEB98A1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105" name="Picture 3" descr="resized_human_figure.jpg">
                <a:extLst>
                  <a:ext uri="{FF2B5EF4-FFF2-40B4-BE49-F238E27FC236}">
                    <a16:creationId xmlns:a16="http://schemas.microsoft.com/office/drawing/2014/main" id="{96E3DA53-DFBA-9AAD-41D0-45760FD9E9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217" name="Picture 3" descr="resized_human_figure.jpg">
                <a:extLst>
                  <a:ext uri="{FF2B5EF4-FFF2-40B4-BE49-F238E27FC236}">
                    <a16:creationId xmlns:a16="http://schemas.microsoft.com/office/drawing/2014/main" id="{782113C0-6919-4336-95C0-2F9D0C498F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283" name="Picture 3" descr="resized_human_figure.jpg">
                <a:extLst>
                  <a:ext uri="{FF2B5EF4-FFF2-40B4-BE49-F238E27FC236}">
                    <a16:creationId xmlns:a16="http://schemas.microsoft.com/office/drawing/2014/main" id="{6B349C50-C771-42A8-8526-C57A202F08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284" name="Picture 3" descr="resized_human_figure.jpg">
                <a:extLst>
                  <a:ext uri="{FF2B5EF4-FFF2-40B4-BE49-F238E27FC236}">
                    <a16:creationId xmlns:a16="http://schemas.microsoft.com/office/drawing/2014/main" id="{00053092-136F-4AB5-B7F7-16F2CD6DD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286" name="Graphic 17" descr="Woman with solid fill">
                <a:extLst>
                  <a:ext uri="{FF2B5EF4-FFF2-40B4-BE49-F238E27FC236}">
                    <a16:creationId xmlns:a16="http://schemas.microsoft.com/office/drawing/2014/main" id="{29E84B07-C84E-4105-A4A0-62E84ED11A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08" name="Picture 1" descr="resized_human_figure.jpg">
                <a:extLst>
                  <a:ext uri="{FF2B5EF4-FFF2-40B4-BE49-F238E27FC236}">
                    <a16:creationId xmlns:a16="http://schemas.microsoft.com/office/drawing/2014/main" id="{E1E95E43-762F-4A8A-A3F2-391893FAD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09" name="Picture 2" descr="resized_human_figure.jpg">
                <a:extLst>
                  <a:ext uri="{FF2B5EF4-FFF2-40B4-BE49-F238E27FC236}">
                    <a16:creationId xmlns:a16="http://schemas.microsoft.com/office/drawing/2014/main" id="{4AB88705-366A-48B3-A484-9B3B0741B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10" name="Picture 3" descr="resized_human_figure.jpg">
                <a:extLst>
                  <a:ext uri="{FF2B5EF4-FFF2-40B4-BE49-F238E27FC236}">
                    <a16:creationId xmlns:a16="http://schemas.microsoft.com/office/drawing/2014/main" id="{ED25B8EE-B66F-4395-853A-70BBA1D59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263" name="Группа 262">
              <a:extLst>
                <a:ext uri="{FF2B5EF4-FFF2-40B4-BE49-F238E27FC236}">
                  <a16:creationId xmlns:a16="http://schemas.microsoft.com/office/drawing/2014/main" id="{447E2679-0619-4883-B977-7ABB65B665A5}"/>
                </a:ext>
              </a:extLst>
            </p:cNvPr>
            <p:cNvGrpSpPr/>
            <p:nvPr/>
          </p:nvGrpSpPr>
          <p:grpSpPr>
            <a:xfrm>
              <a:off x="3992118" y="842754"/>
              <a:ext cx="10421463" cy="646331"/>
              <a:chOff x="4504423" y="151765"/>
              <a:chExt cx="8381192" cy="519795"/>
            </a:xfrm>
          </p:grpSpPr>
          <p:pic>
            <p:nvPicPr>
              <p:cNvPr id="264" name="Picture 3" descr="resized_human_figure.jpg">
                <a:extLst>
                  <a:ext uri="{FF2B5EF4-FFF2-40B4-BE49-F238E27FC236}">
                    <a16:creationId xmlns:a16="http://schemas.microsoft.com/office/drawing/2014/main" id="{BB59DCB4-9F3A-4B5C-B924-6A29AF54A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265" name="Picture 4" descr="resized_human_figure.jpg">
                <a:extLst>
                  <a:ext uri="{FF2B5EF4-FFF2-40B4-BE49-F238E27FC236}">
                    <a16:creationId xmlns:a16="http://schemas.microsoft.com/office/drawing/2014/main" id="{E33D60D7-25F6-4D8D-8CB9-4F6CB48ECE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266" name="Graphic 17" descr="Woman with solid fill">
                <a:extLst>
                  <a:ext uri="{FF2B5EF4-FFF2-40B4-BE49-F238E27FC236}">
                    <a16:creationId xmlns:a16="http://schemas.microsoft.com/office/drawing/2014/main" id="{347B5542-9EA4-42F3-97F4-A9A0F12157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267" name="Picture 1" descr="resized_human_figure.jpg">
                <a:extLst>
                  <a:ext uri="{FF2B5EF4-FFF2-40B4-BE49-F238E27FC236}">
                    <a16:creationId xmlns:a16="http://schemas.microsoft.com/office/drawing/2014/main" id="{B472321C-8FAB-4071-B079-A76AE562F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02" name="Picture 2" descr="resized_human_figure.jpg">
                <a:extLst>
                  <a:ext uri="{FF2B5EF4-FFF2-40B4-BE49-F238E27FC236}">
                    <a16:creationId xmlns:a16="http://schemas.microsoft.com/office/drawing/2014/main" id="{421E6FBF-B9DE-4495-8659-03FFB81D1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1" name="Picture 3" descr="resized_human_figure.jpg">
                <a:extLst>
                  <a:ext uri="{FF2B5EF4-FFF2-40B4-BE49-F238E27FC236}">
                    <a16:creationId xmlns:a16="http://schemas.microsoft.com/office/drawing/2014/main" id="{E67F484E-A9E9-4875-A8C3-50C55A9A78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2" name="Picture 4" descr="resized_human_figure.jpg">
                <a:extLst>
                  <a:ext uri="{FF2B5EF4-FFF2-40B4-BE49-F238E27FC236}">
                    <a16:creationId xmlns:a16="http://schemas.microsoft.com/office/drawing/2014/main" id="{FD9EEDFB-E087-4991-A65B-29603878A4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3" name="Graphic 17" descr="Woman with solid fill">
                <a:extLst>
                  <a:ext uri="{FF2B5EF4-FFF2-40B4-BE49-F238E27FC236}">
                    <a16:creationId xmlns:a16="http://schemas.microsoft.com/office/drawing/2014/main" id="{AC8639AD-8DE2-4449-B48B-AE69540A4B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24" name="Picture 1" descr="resized_human_figure.jpg">
                <a:extLst>
                  <a:ext uri="{FF2B5EF4-FFF2-40B4-BE49-F238E27FC236}">
                    <a16:creationId xmlns:a16="http://schemas.microsoft.com/office/drawing/2014/main" id="{79D9AA0F-A7CC-419D-8A31-AAAD663113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5" name="Picture 2" descr="resized_human_figure.jpg">
                <a:extLst>
                  <a:ext uri="{FF2B5EF4-FFF2-40B4-BE49-F238E27FC236}">
                    <a16:creationId xmlns:a16="http://schemas.microsoft.com/office/drawing/2014/main" id="{2C97A8B9-4586-4625-A578-845690DDC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6" name="Picture 3" descr="resized_human_figure.jpg">
                <a:extLst>
                  <a:ext uri="{FF2B5EF4-FFF2-40B4-BE49-F238E27FC236}">
                    <a16:creationId xmlns:a16="http://schemas.microsoft.com/office/drawing/2014/main" id="{AE62F258-6F27-4CC1-8586-27366DAEA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7" name="Picture 3" descr="resized_human_figure.jpg">
                <a:extLst>
                  <a:ext uri="{FF2B5EF4-FFF2-40B4-BE49-F238E27FC236}">
                    <a16:creationId xmlns:a16="http://schemas.microsoft.com/office/drawing/2014/main" id="{E5483D98-3B06-4885-B8AF-00833406DF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8" name="Picture 3" descr="resized_human_figure.jpg">
                <a:extLst>
                  <a:ext uri="{FF2B5EF4-FFF2-40B4-BE49-F238E27FC236}">
                    <a16:creationId xmlns:a16="http://schemas.microsoft.com/office/drawing/2014/main" id="{468B607C-4A9F-4045-AD6E-334AB4356F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29" name="Picture 3" descr="resized_human_figure.jpg">
                <a:extLst>
                  <a:ext uri="{FF2B5EF4-FFF2-40B4-BE49-F238E27FC236}">
                    <a16:creationId xmlns:a16="http://schemas.microsoft.com/office/drawing/2014/main" id="{32B56787-7CA0-41D1-9057-C81A199B4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30" name="Graphic 17" descr="Woman with solid fill">
                <a:extLst>
                  <a:ext uri="{FF2B5EF4-FFF2-40B4-BE49-F238E27FC236}">
                    <a16:creationId xmlns:a16="http://schemas.microsoft.com/office/drawing/2014/main" id="{5F999245-B93F-4AE3-BFE9-BBE1B8421E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31" name="Picture 1" descr="resized_human_figure.jpg">
                <a:extLst>
                  <a:ext uri="{FF2B5EF4-FFF2-40B4-BE49-F238E27FC236}">
                    <a16:creationId xmlns:a16="http://schemas.microsoft.com/office/drawing/2014/main" id="{6FC12EAD-0922-49BF-A00E-45B23F725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32" name="Picture 2" descr="resized_human_figure.jpg">
                <a:extLst>
                  <a:ext uri="{FF2B5EF4-FFF2-40B4-BE49-F238E27FC236}">
                    <a16:creationId xmlns:a16="http://schemas.microsoft.com/office/drawing/2014/main" id="{499BCFF8-E1D9-4544-8D35-47C96682B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33" name="Picture 3" descr="resized_human_figure.jpg">
                <a:extLst>
                  <a:ext uri="{FF2B5EF4-FFF2-40B4-BE49-F238E27FC236}">
                    <a16:creationId xmlns:a16="http://schemas.microsoft.com/office/drawing/2014/main" id="{BFE2F2B3-5556-45D3-9260-90D601A68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334" name="Группа 333">
              <a:extLst>
                <a:ext uri="{FF2B5EF4-FFF2-40B4-BE49-F238E27FC236}">
                  <a16:creationId xmlns:a16="http://schemas.microsoft.com/office/drawing/2014/main" id="{F938F14E-8CBB-4AF0-AEB8-91EEF82D2D81}"/>
                </a:ext>
              </a:extLst>
            </p:cNvPr>
            <p:cNvGrpSpPr/>
            <p:nvPr/>
          </p:nvGrpSpPr>
          <p:grpSpPr>
            <a:xfrm>
              <a:off x="4236782" y="1533743"/>
              <a:ext cx="10421463" cy="646331"/>
              <a:chOff x="4504423" y="151765"/>
              <a:chExt cx="8381192" cy="519795"/>
            </a:xfrm>
          </p:grpSpPr>
          <p:pic>
            <p:nvPicPr>
              <p:cNvPr id="335" name="Picture 3" descr="resized_human_figure.jpg">
                <a:extLst>
                  <a:ext uri="{FF2B5EF4-FFF2-40B4-BE49-F238E27FC236}">
                    <a16:creationId xmlns:a16="http://schemas.microsoft.com/office/drawing/2014/main" id="{3060D92B-210D-44E7-9693-CE3DED94C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36" name="Picture 4" descr="resized_human_figure.jpg">
                <a:extLst>
                  <a:ext uri="{FF2B5EF4-FFF2-40B4-BE49-F238E27FC236}">
                    <a16:creationId xmlns:a16="http://schemas.microsoft.com/office/drawing/2014/main" id="{BC9CC599-43F5-4B15-BF88-76658C0FE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37" name="Graphic 17" descr="Woman with solid fill">
                <a:extLst>
                  <a:ext uri="{FF2B5EF4-FFF2-40B4-BE49-F238E27FC236}">
                    <a16:creationId xmlns:a16="http://schemas.microsoft.com/office/drawing/2014/main" id="{8D87E648-BE8A-4145-8EEF-4BBF31FED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38" name="Picture 1" descr="resized_human_figure.jpg">
                <a:extLst>
                  <a:ext uri="{FF2B5EF4-FFF2-40B4-BE49-F238E27FC236}">
                    <a16:creationId xmlns:a16="http://schemas.microsoft.com/office/drawing/2014/main" id="{EF38D716-5060-447E-9DED-B4611CC0A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39" name="Picture 2" descr="resized_human_figure.jpg">
                <a:extLst>
                  <a:ext uri="{FF2B5EF4-FFF2-40B4-BE49-F238E27FC236}">
                    <a16:creationId xmlns:a16="http://schemas.microsoft.com/office/drawing/2014/main" id="{1EDE0605-3E65-4761-999E-E93754FD08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0" name="Picture 3" descr="resized_human_figure.jpg">
                <a:extLst>
                  <a:ext uri="{FF2B5EF4-FFF2-40B4-BE49-F238E27FC236}">
                    <a16:creationId xmlns:a16="http://schemas.microsoft.com/office/drawing/2014/main" id="{E311DC5F-AB6B-4377-B787-3D5B46B4C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1" name="Picture 4" descr="resized_human_figure.jpg">
                <a:extLst>
                  <a:ext uri="{FF2B5EF4-FFF2-40B4-BE49-F238E27FC236}">
                    <a16:creationId xmlns:a16="http://schemas.microsoft.com/office/drawing/2014/main" id="{16116B9C-D758-495E-B9FE-45F4AF6BCD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2" name="Graphic 17" descr="Woman with solid fill">
                <a:extLst>
                  <a:ext uri="{FF2B5EF4-FFF2-40B4-BE49-F238E27FC236}">
                    <a16:creationId xmlns:a16="http://schemas.microsoft.com/office/drawing/2014/main" id="{F8474DC0-424C-4780-877C-A7B9D612C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43" name="Picture 1" descr="resized_human_figure.jpg">
                <a:extLst>
                  <a:ext uri="{FF2B5EF4-FFF2-40B4-BE49-F238E27FC236}">
                    <a16:creationId xmlns:a16="http://schemas.microsoft.com/office/drawing/2014/main" id="{9977342D-5A54-48AC-B6F9-E2A4DCEB5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4" name="Picture 2" descr="resized_human_figure.jpg">
                <a:extLst>
                  <a:ext uri="{FF2B5EF4-FFF2-40B4-BE49-F238E27FC236}">
                    <a16:creationId xmlns:a16="http://schemas.microsoft.com/office/drawing/2014/main" id="{5E374D74-FFF8-469B-B80A-625C8A7CFC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5" name="Picture 3" descr="resized_human_figure.jpg">
                <a:extLst>
                  <a:ext uri="{FF2B5EF4-FFF2-40B4-BE49-F238E27FC236}">
                    <a16:creationId xmlns:a16="http://schemas.microsoft.com/office/drawing/2014/main" id="{9099DC46-EDE3-4329-95FA-27C1EC0BB4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6" name="Picture 3" descr="resized_human_figure.jpg">
                <a:extLst>
                  <a:ext uri="{FF2B5EF4-FFF2-40B4-BE49-F238E27FC236}">
                    <a16:creationId xmlns:a16="http://schemas.microsoft.com/office/drawing/2014/main" id="{1821076C-E912-4205-A373-1A30B97884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7" name="Picture 3" descr="resized_human_figure.jpg">
                <a:extLst>
                  <a:ext uri="{FF2B5EF4-FFF2-40B4-BE49-F238E27FC236}">
                    <a16:creationId xmlns:a16="http://schemas.microsoft.com/office/drawing/2014/main" id="{1BB4F50E-1AAA-43B5-B5C8-B5D3905C8F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8" name="Picture 3" descr="resized_human_figure.jpg">
                <a:extLst>
                  <a:ext uri="{FF2B5EF4-FFF2-40B4-BE49-F238E27FC236}">
                    <a16:creationId xmlns:a16="http://schemas.microsoft.com/office/drawing/2014/main" id="{C8A957F6-6F5A-45B7-82F9-071235A8D7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49" name="Graphic 17" descr="Woman with solid fill">
                <a:extLst>
                  <a:ext uri="{FF2B5EF4-FFF2-40B4-BE49-F238E27FC236}">
                    <a16:creationId xmlns:a16="http://schemas.microsoft.com/office/drawing/2014/main" id="{7F98A778-3558-4BA4-9183-1F8F4F239D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50" name="Picture 1" descr="resized_human_figure.jpg">
                <a:extLst>
                  <a:ext uri="{FF2B5EF4-FFF2-40B4-BE49-F238E27FC236}">
                    <a16:creationId xmlns:a16="http://schemas.microsoft.com/office/drawing/2014/main" id="{4E24E865-7D3E-41B5-B979-43DBA3EBC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51" name="Picture 2" descr="resized_human_figure.jpg">
                <a:extLst>
                  <a:ext uri="{FF2B5EF4-FFF2-40B4-BE49-F238E27FC236}">
                    <a16:creationId xmlns:a16="http://schemas.microsoft.com/office/drawing/2014/main" id="{DA8EE656-21A5-4595-895D-3C8375491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52" name="Picture 3" descr="resized_human_figure.jpg">
                <a:extLst>
                  <a:ext uri="{FF2B5EF4-FFF2-40B4-BE49-F238E27FC236}">
                    <a16:creationId xmlns:a16="http://schemas.microsoft.com/office/drawing/2014/main" id="{247F80C9-36A4-422B-B04E-E7D6982E9D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353" name="Группа 352">
              <a:extLst>
                <a:ext uri="{FF2B5EF4-FFF2-40B4-BE49-F238E27FC236}">
                  <a16:creationId xmlns:a16="http://schemas.microsoft.com/office/drawing/2014/main" id="{AC01AB53-7AE8-4251-A6A6-AECCA2DDC724}"/>
                </a:ext>
              </a:extLst>
            </p:cNvPr>
            <p:cNvGrpSpPr/>
            <p:nvPr/>
          </p:nvGrpSpPr>
          <p:grpSpPr>
            <a:xfrm>
              <a:off x="4481446" y="2224732"/>
              <a:ext cx="10421463" cy="646331"/>
              <a:chOff x="4504423" y="151765"/>
              <a:chExt cx="8381192" cy="519795"/>
            </a:xfrm>
          </p:grpSpPr>
          <p:pic>
            <p:nvPicPr>
              <p:cNvPr id="354" name="Picture 3" descr="resized_human_figure.jpg">
                <a:extLst>
                  <a:ext uri="{FF2B5EF4-FFF2-40B4-BE49-F238E27FC236}">
                    <a16:creationId xmlns:a16="http://schemas.microsoft.com/office/drawing/2014/main" id="{127CCC3E-2C04-4625-B2C2-AFC81AD10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55" name="Picture 4" descr="resized_human_figure.jpg">
                <a:extLst>
                  <a:ext uri="{FF2B5EF4-FFF2-40B4-BE49-F238E27FC236}">
                    <a16:creationId xmlns:a16="http://schemas.microsoft.com/office/drawing/2014/main" id="{61F73B29-C969-4718-9F68-C48924C11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56" name="Graphic 17" descr="Woman with solid fill">
                <a:extLst>
                  <a:ext uri="{FF2B5EF4-FFF2-40B4-BE49-F238E27FC236}">
                    <a16:creationId xmlns:a16="http://schemas.microsoft.com/office/drawing/2014/main" id="{828BE7D8-6404-4513-BC1D-675D084F4C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57" name="Picture 1" descr="resized_human_figure.jpg">
                <a:extLst>
                  <a:ext uri="{FF2B5EF4-FFF2-40B4-BE49-F238E27FC236}">
                    <a16:creationId xmlns:a16="http://schemas.microsoft.com/office/drawing/2014/main" id="{92435DF5-8B3A-4D1A-839B-59B8B2429B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58" name="Picture 2" descr="resized_human_figure.jpg">
                <a:extLst>
                  <a:ext uri="{FF2B5EF4-FFF2-40B4-BE49-F238E27FC236}">
                    <a16:creationId xmlns:a16="http://schemas.microsoft.com/office/drawing/2014/main" id="{07EB1411-AD46-4641-AC8F-D6F040A2A8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59" name="Picture 3" descr="resized_human_figure.jpg">
                <a:extLst>
                  <a:ext uri="{FF2B5EF4-FFF2-40B4-BE49-F238E27FC236}">
                    <a16:creationId xmlns:a16="http://schemas.microsoft.com/office/drawing/2014/main" id="{1E14C1D2-B2FA-4875-8EF8-E5474EC80A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0" name="Picture 4" descr="resized_human_figure.jpg">
                <a:extLst>
                  <a:ext uri="{FF2B5EF4-FFF2-40B4-BE49-F238E27FC236}">
                    <a16:creationId xmlns:a16="http://schemas.microsoft.com/office/drawing/2014/main" id="{9AC09EA7-E2A3-484F-9E22-972B230714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1" name="Graphic 17" descr="Woman with solid fill">
                <a:extLst>
                  <a:ext uri="{FF2B5EF4-FFF2-40B4-BE49-F238E27FC236}">
                    <a16:creationId xmlns:a16="http://schemas.microsoft.com/office/drawing/2014/main" id="{45259325-DBD7-483B-8C60-870DD16FDF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62" name="Picture 1" descr="resized_human_figure.jpg">
                <a:extLst>
                  <a:ext uri="{FF2B5EF4-FFF2-40B4-BE49-F238E27FC236}">
                    <a16:creationId xmlns:a16="http://schemas.microsoft.com/office/drawing/2014/main" id="{6B8A68AE-1B84-43A7-8A4B-C81C1FD556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3" name="Picture 2" descr="resized_human_figure.jpg">
                <a:extLst>
                  <a:ext uri="{FF2B5EF4-FFF2-40B4-BE49-F238E27FC236}">
                    <a16:creationId xmlns:a16="http://schemas.microsoft.com/office/drawing/2014/main" id="{4DC0D706-46F1-4648-937D-1E50E2978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4" name="Picture 3" descr="resized_human_figure.jpg">
                <a:extLst>
                  <a:ext uri="{FF2B5EF4-FFF2-40B4-BE49-F238E27FC236}">
                    <a16:creationId xmlns:a16="http://schemas.microsoft.com/office/drawing/2014/main" id="{1D5C4622-E9A0-4A1E-ACE1-A0572B0CC4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5" name="Picture 3" descr="resized_human_figure.jpg">
                <a:extLst>
                  <a:ext uri="{FF2B5EF4-FFF2-40B4-BE49-F238E27FC236}">
                    <a16:creationId xmlns:a16="http://schemas.microsoft.com/office/drawing/2014/main" id="{27333252-2C70-4070-A1A6-83FA22DF3A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6" name="Picture 3" descr="resized_human_figure.jpg">
                <a:extLst>
                  <a:ext uri="{FF2B5EF4-FFF2-40B4-BE49-F238E27FC236}">
                    <a16:creationId xmlns:a16="http://schemas.microsoft.com/office/drawing/2014/main" id="{3C252FF3-EB36-4899-9052-B03CD00E22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7" name="Picture 3" descr="resized_human_figure.jpg">
                <a:extLst>
                  <a:ext uri="{FF2B5EF4-FFF2-40B4-BE49-F238E27FC236}">
                    <a16:creationId xmlns:a16="http://schemas.microsoft.com/office/drawing/2014/main" id="{E5094BBD-0514-42A7-81D6-967F7BC938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68" name="Graphic 17" descr="Woman with solid fill">
                <a:extLst>
                  <a:ext uri="{FF2B5EF4-FFF2-40B4-BE49-F238E27FC236}">
                    <a16:creationId xmlns:a16="http://schemas.microsoft.com/office/drawing/2014/main" id="{A19CB990-2812-41EC-A9AB-B209B80C8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69" name="Picture 1" descr="resized_human_figure.jpg">
                <a:extLst>
                  <a:ext uri="{FF2B5EF4-FFF2-40B4-BE49-F238E27FC236}">
                    <a16:creationId xmlns:a16="http://schemas.microsoft.com/office/drawing/2014/main" id="{DD9B7E0A-0E86-44B4-8616-C047E542D2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0" name="Picture 2" descr="resized_human_figure.jpg">
                <a:extLst>
                  <a:ext uri="{FF2B5EF4-FFF2-40B4-BE49-F238E27FC236}">
                    <a16:creationId xmlns:a16="http://schemas.microsoft.com/office/drawing/2014/main" id="{F68EB91A-EDBF-4E1F-87B9-7D97C77032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1" name="Picture 3" descr="resized_human_figure.jpg">
                <a:extLst>
                  <a:ext uri="{FF2B5EF4-FFF2-40B4-BE49-F238E27FC236}">
                    <a16:creationId xmlns:a16="http://schemas.microsoft.com/office/drawing/2014/main" id="{4E7B2847-183C-4E7D-A2E5-C09458459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372" name="Группа 371">
              <a:extLst>
                <a:ext uri="{FF2B5EF4-FFF2-40B4-BE49-F238E27FC236}">
                  <a16:creationId xmlns:a16="http://schemas.microsoft.com/office/drawing/2014/main" id="{B8673D6E-6077-4F13-B92F-5505ADE3B8E7}"/>
                </a:ext>
              </a:extLst>
            </p:cNvPr>
            <p:cNvGrpSpPr/>
            <p:nvPr/>
          </p:nvGrpSpPr>
          <p:grpSpPr>
            <a:xfrm>
              <a:off x="4726110" y="2915721"/>
              <a:ext cx="10421463" cy="646331"/>
              <a:chOff x="4504423" y="151765"/>
              <a:chExt cx="8381192" cy="519795"/>
            </a:xfrm>
          </p:grpSpPr>
          <p:pic>
            <p:nvPicPr>
              <p:cNvPr id="373" name="Picture 3" descr="resized_human_figure.jpg">
                <a:extLst>
                  <a:ext uri="{FF2B5EF4-FFF2-40B4-BE49-F238E27FC236}">
                    <a16:creationId xmlns:a16="http://schemas.microsoft.com/office/drawing/2014/main" id="{E4622230-C15F-40C3-A10B-4F5FD7CC7B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4" name="Picture 4" descr="resized_human_figure.jpg">
                <a:extLst>
                  <a:ext uri="{FF2B5EF4-FFF2-40B4-BE49-F238E27FC236}">
                    <a16:creationId xmlns:a16="http://schemas.microsoft.com/office/drawing/2014/main" id="{C1DBE41D-B801-43AF-8490-5809EB72B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5" name="Graphic 17" descr="Woman with solid fill">
                <a:extLst>
                  <a:ext uri="{FF2B5EF4-FFF2-40B4-BE49-F238E27FC236}">
                    <a16:creationId xmlns:a16="http://schemas.microsoft.com/office/drawing/2014/main" id="{1D0C8B31-5E27-4BC1-B0E7-091495E658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76" name="Picture 1" descr="resized_human_figure.jpg">
                <a:extLst>
                  <a:ext uri="{FF2B5EF4-FFF2-40B4-BE49-F238E27FC236}">
                    <a16:creationId xmlns:a16="http://schemas.microsoft.com/office/drawing/2014/main" id="{925F7BEF-4E68-41BC-9F7A-F562F20764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7" name="Picture 2" descr="resized_human_figure.jpg">
                <a:extLst>
                  <a:ext uri="{FF2B5EF4-FFF2-40B4-BE49-F238E27FC236}">
                    <a16:creationId xmlns:a16="http://schemas.microsoft.com/office/drawing/2014/main" id="{6A84693E-A218-4592-89C8-817DA58CA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8" name="Picture 3" descr="resized_human_figure.jpg">
                <a:extLst>
                  <a:ext uri="{FF2B5EF4-FFF2-40B4-BE49-F238E27FC236}">
                    <a16:creationId xmlns:a16="http://schemas.microsoft.com/office/drawing/2014/main" id="{4EBB9473-E0AD-4219-A7B0-76E90A0F14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79" name="Picture 4" descr="resized_human_figure.jpg">
                <a:extLst>
                  <a:ext uri="{FF2B5EF4-FFF2-40B4-BE49-F238E27FC236}">
                    <a16:creationId xmlns:a16="http://schemas.microsoft.com/office/drawing/2014/main" id="{B5D29BDA-7B2D-4B7F-8ADA-9202EF5F4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0" name="Graphic 17" descr="Woman with solid fill">
                <a:extLst>
                  <a:ext uri="{FF2B5EF4-FFF2-40B4-BE49-F238E27FC236}">
                    <a16:creationId xmlns:a16="http://schemas.microsoft.com/office/drawing/2014/main" id="{0184B49A-4CA3-4289-88D6-1A76C16A06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81" name="Picture 1" descr="resized_human_figure.jpg">
                <a:extLst>
                  <a:ext uri="{FF2B5EF4-FFF2-40B4-BE49-F238E27FC236}">
                    <a16:creationId xmlns:a16="http://schemas.microsoft.com/office/drawing/2014/main" id="{DD283304-D783-4FFB-8BB7-D8A731808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2" name="Picture 2" descr="resized_human_figure.jpg">
                <a:extLst>
                  <a:ext uri="{FF2B5EF4-FFF2-40B4-BE49-F238E27FC236}">
                    <a16:creationId xmlns:a16="http://schemas.microsoft.com/office/drawing/2014/main" id="{98575675-33D4-4CAE-9FE5-C270F440B1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3" name="Picture 3" descr="resized_human_figure.jpg">
                <a:extLst>
                  <a:ext uri="{FF2B5EF4-FFF2-40B4-BE49-F238E27FC236}">
                    <a16:creationId xmlns:a16="http://schemas.microsoft.com/office/drawing/2014/main" id="{74693DD3-E2EB-4A1B-BCBA-0DF987C31F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4" name="Picture 3" descr="resized_human_figure.jpg">
                <a:extLst>
                  <a:ext uri="{FF2B5EF4-FFF2-40B4-BE49-F238E27FC236}">
                    <a16:creationId xmlns:a16="http://schemas.microsoft.com/office/drawing/2014/main" id="{B2B5EC55-8419-4FDB-AB74-9C0A7A9031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5" name="Picture 3" descr="resized_human_figure.jpg">
                <a:extLst>
                  <a:ext uri="{FF2B5EF4-FFF2-40B4-BE49-F238E27FC236}">
                    <a16:creationId xmlns:a16="http://schemas.microsoft.com/office/drawing/2014/main" id="{8815237D-1125-4BB6-8460-F1AAAF9B8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6" name="Picture 3" descr="resized_human_figure.jpg">
                <a:extLst>
                  <a:ext uri="{FF2B5EF4-FFF2-40B4-BE49-F238E27FC236}">
                    <a16:creationId xmlns:a16="http://schemas.microsoft.com/office/drawing/2014/main" id="{7DB36B74-414F-4881-B9A6-11A90BF30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7" name="Graphic 17" descr="Woman with solid fill">
                <a:extLst>
                  <a:ext uri="{FF2B5EF4-FFF2-40B4-BE49-F238E27FC236}">
                    <a16:creationId xmlns:a16="http://schemas.microsoft.com/office/drawing/2014/main" id="{C6C64D55-B36E-4EE2-8067-C7D02BB23B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88" name="Picture 1" descr="resized_human_figure.jpg">
                <a:extLst>
                  <a:ext uri="{FF2B5EF4-FFF2-40B4-BE49-F238E27FC236}">
                    <a16:creationId xmlns:a16="http://schemas.microsoft.com/office/drawing/2014/main" id="{30D724BB-5176-4A0F-9CD8-248C3C66D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89" name="Picture 2" descr="resized_human_figure.jpg">
                <a:extLst>
                  <a:ext uri="{FF2B5EF4-FFF2-40B4-BE49-F238E27FC236}">
                    <a16:creationId xmlns:a16="http://schemas.microsoft.com/office/drawing/2014/main" id="{66E6A0E7-302E-4229-B6AD-1739FE59A3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0" name="Picture 3" descr="resized_human_figure.jpg">
                <a:extLst>
                  <a:ext uri="{FF2B5EF4-FFF2-40B4-BE49-F238E27FC236}">
                    <a16:creationId xmlns:a16="http://schemas.microsoft.com/office/drawing/2014/main" id="{86543AC0-7C67-429D-A9EE-F907EC7DAE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391" name="Группа 390">
              <a:extLst>
                <a:ext uri="{FF2B5EF4-FFF2-40B4-BE49-F238E27FC236}">
                  <a16:creationId xmlns:a16="http://schemas.microsoft.com/office/drawing/2014/main" id="{3B2D1F12-C799-460A-9E44-51099F899639}"/>
                </a:ext>
              </a:extLst>
            </p:cNvPr>
            <p:cNvGrpSpPr/>
            <p:nvPr/>
          </p:nvGrpSpPr>
          <p:grpSpPr>
            <a:xfrm>
              <a:off x="4970774" y="3606710"/>
              <a:ext cx="10421463" cy="646331"/>
              <a:chOff x="4504423" y="151765"/>
              <a:chExt cx="8381192" cy="519795"/>
            </a:xfrm>
          </p:grpSpPr>
          <p:pic>
            <p:nvPicPr>
              <p:cNvPr id="392" name="Picture 3" descr="resized_human_figure.jpg">
                <a:extLst>
                  <a:ext uri="{FF2B5EF4-FFF2-40B4-BE49-F238E27FC236}">
                    <a16:creationId xmlns:a16="http://schemas.microsoft.com/office/drawing/2014/main" id="{9144FC01-79A8-4DF3-B8DB-F6FB69058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3" name="Picture 4" descr="resized_human_figure.jpg">
                <a:extLst>
                  <a:ext uri="{FF2B5EF4-FFF2-40B4-BE49-F238E27FC236}">
                    <a16:creationId xmlns:a16="http://schemas.microsoft.com/office/drawing/2014/main" id="{4413A516-5BE5-42CF-B41B-31BE642131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4" name="Graphic 17" descr="Woman with solid fill">
                <a:extLst>
                  <a:ext uri="{FF2B5EF4-FFF2-40B4-BE49-F238E27FC236}">
                    <a16:creationId xmlns:a16="http://schemas.microsoft.com/office/drawing/2014/main" id="{9AD9B066-E9B2-4418-B084-4D443D50FE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395" name="Picture 1" descr="resized_human_figure.jpg">
                <a:extLst>
                  <a:ext uri="{FF2B5EF4-FFF2-40B4-BE49-F238E27FC236}">
                    <a16:creationId xmlns:a16="http://schemas.microsoft.com/office/drawing/2014/main" id="{8AA2F553-21C7-4983-A6A3-C1E7022DC8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6" name="Picture 2" descr="resized_human_figure.jpg">
                <a:extLst>
                  <a:ext uri="{FF2B5EF4-FFF2-40B4-BE49-F238E27FC236}">
                    <a16:creationId xmlns:a16="http://schemas.microsoft.com/office/drawing/2014/main" id="{5B5323D2-9CA2-4EF3-95A7-0C7AF48ED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7" name="Picture 3" descr="resized_human_figure.jpg">
                <a:extLst>
                  <a:ext uri="{FF2B5EF4-FFF2-40B4-BE49-F238E27FC236}">
                    <a16:creationId xmlns:a16="http://schemas.microsoft.com/office/drawing/2014/main" id="{2D06BB8C-432E-4368-98C1-CE04948C35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8" name="Picture 4" descr="resized_human_figure.jpg">
                <a:extLst>
                  <a:ext uri="{FF2B5EF4-FFF2-40B4-BE49-F238E27FC236}">
                    <a16:creationId xmlns:a16="http://schemas.microsoft.com/office/drawing/2014/main" id="{688F76B6-673F-455B-A3BC-FF8D0D01B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399" name="Graphic 17" descr="Woman with solid fill">
                <a:extLst>
                  <a:ext uri="{FF2B5EF4-FFF2-40B4-BE49-F238E27FC236}">
                    <a16:creationId xmlns:a16="http://schemas.microsoft.com/office/drawing/2014/main" id="{E418BAB2-DAA0-405C-9460-81E5F69FD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00" name="Picture 1" descr="resized_human_figure.jpg">
                <a:extLst>
                  <a:ext uri="{FF2B5EF4-FFF2-40B4-BE49-F238E27FC236}">
                    <a16:creationId xmlns:a16="http://schemas.microsoft.com/office/drawing/2014/main" id="{33D24353-9976-4334-9897-734BA778D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1" name="Picture 2" descr="resized_human_figure.jpg">
                <a:extLst>
                  <a:ext uri="{FF2B5EF4-FFF2-40B4-BE49-F238E27FC236}">
                    <a16:creationId xmlns:a16="http://schemas.microsoft.com/office/drawing/2014/main" id="{37D9875E-8F9B-4201-912B-237BA1E2D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2" name="Picture 3" descr="resized_human_figure.jpg">
                <a:extLst>
                  <a:ext uri="{FF2B5EF4-FFF2-40B4-BE49-F238E27FC236}">
                    <a16:creationId xmlns:a16="http://schemas.microsoft.com/office/drawing/2014/main" id="{BE158A90-4746-4A96-896C-5D20EF98B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3" name="Picture 3" descr="resized_human_figure.jpg">
                <a:extLst>
                  <a:ext uri="{FF2B5EF4-FFF2-40B4-BE49-F238E27FC236}">
                    <a16:creationId xmlns:a16="http://schemas.microsoft.com/office/drawing/2014/main" id="{750944DD-DACA-4C7F-A744-FD38BA425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4" name="Picture 3" descr="resized_human_figure.jpg">
                <a:extLst>
                  <a:ext uri="{FF2B5EF4-FFF2-40B4-BE49-F238E27FC236}">
                    <a16:creationId xmlns:a16="http://schemas.microsoft.com/office/drawing/2014/main" id="{0EC5F765-FBAF-4454-8FFC-C4F5EF1432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5" name="Picture 3" descr="resized_human_figure.jpg">
                <a:extLst>
                  <a:ext uri="{FF2B5EF4-FFF2-40B4-BE49-F238E27FC236}">
                    <a16:creationId xmlns:a16="http://schemas.microsoft.com/office/drawing/2014/main" id="{8CB26580-75A2-40DC-97C2-07804C11AC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6" name="Graphic 17" descr="Woman with solid fill">
                <a:extLst>
                  <a:ext uri="{FF2B5EF4-FFF2-40B4-BE49-F238E27FC236}">
                    <a16:creationId xmlns:a16="http://schemas.microsoft.com/office/drawing/2014/main" id="{9FDB568D-A439-4488-B6F9-2B80C93F0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07" name="Picture 1" descr="resized_human_figure.jpg">
                <a:extLst>
                  <a:ext uri="{FF2B5EF4-FFF2-40B4-BE49-F238E27FC236}">
                    <a16:creationId xmlns:a16="http://schemas.microsoft.com/office/drawing/2014/main" id="{9D4941D8-D11C-4162-802B-123ED11C3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8" name="Picture 2" descr="resized_human_figure.jpg">
                <a:extLst>
                  <a:ext uri="{FF2B5EF4-FFF2-40B4-BE49-F238E27FC236}">
                    <a16:creationId xmlns:a16="http://schemas.microsoft.com/office/drawing/2014/main" id="{C13F3714-C61C-48E8-BCFC-D11FABF80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09" name="Picture 3" descr="resized_human_figure.jpg">
                <a:extLst>
                  <a:ext uri="{FF2B5EF4-FFF2-40B4-BE49-F238E27FC236}">
                    <a16:creationId xmlns:a16="http://schemas.microsoft.com/office/drawing/2014/main" id="{DEF957BD-36D6-48FE-99FD-BF0E013898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410" name="Группа 409">
              <a:extLst>
                <a:ext uri="{FF2B5EF4-FFF2-40B4-BE49-F238E27FC236}">
                  <a16:creationId xmlns:a16="http://schemas.microsoft.com/office/drawing/2014/main" id="{7712A981-1220-404A-AECB-9853BA88C9E2}"/>
                </a:ext>
              </a:extLst>
            </p:cNvPr>
            <p:cNvGrpSpPr/>
            <p:nvPr/>
          </p:nvGrpSpPr>
          <p:grpSpPr>
            <a:xfrm>
              <a:off x="5215438" y="4297699"/>
              <a:ext cx="10421463" cy="646331"/>
              <a:chOff x="4504423" y="151765"/>
              <a:chExt cx="8381192" cy="519795"/>
            </a:xfrm>
          </p:grpSpPr>
          <p:pic>
            <p:nvPicPr>
              <p:cNvPr id="411" name="Picture 3" descr="resized_human_figure.jpg">
                <a:extLst>
                  <a:ext uri="{FF2B5EF4-FFF2-40B4-BE49-F238E27FC236}">
                    <a16:creationId xmlns:a16="http://schemas.microsoft.com/office/drawing/2014/main" id="{7C600028-C7D5-442A-9ADA-3F0B8C781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12" name="Picture 4" descr="resized_human_figure.jpg">
                <a:extLst>
                  <a:ext uri="{FF2B5EF4-FFF2-40B4-BE49-F238E27FC236}">
                    <a16:creationId xmlns:a16="http://schemas.microsoft.com/office/drawing/2014/main" id="{BA2E9658-39C1-4A55-9F7A-7FF059FC8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13" name="Graphic 17" descr="Woman with solid fill">
                <a:extLst>
                  <a:ext uri="{FF2B5EF4-FFF2-40B4-BE49-F238E27FC236}">
                    <a16:creationId xmlns:a16="http://schemas.microsoft.com/office/drawing/2014/main" id="{B976D8D5-663D-42B1-B35D-FF69B0B051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14" name="Picture 1" descr="resized_human_figure.jpg">
                <a:extLst>
                  <a:ext uri="{FF2B5EF4-FFF2-40B4-BE49-F238E27FC236}">
                    <a16:creationId xmlns:a16="http://schemas.microsoft.com/office/drawing/2014/main" id="{7E8EDEDC-FBCB-4B65-82F7-C1227B7A8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15" name="Picture 2" descr="resized_human_figure.jpg">
                <a:extLst>
                  <a:ext uri="{FF2B5EF4-FFF2-40B4-BE49-F238E27FC236}">
                    <a16:creationId xmlns:a16="http://schemas.microsoft.com/office/drawing/2014/main" id="{38B780E3-8CDB-4755-BAA5-D547BA4F0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16" name="Picture 3" descr="resized_human_figure.jpg">
                <a:extLst>
                  <a:ext uri="{FF2B5EF4-FFF2-40B4-BE49-F238E27FC236}">
                    <a16:creationId xmlns:a16="http://schemas.microsoft.com/office/drawing/2014/main" id="{C4D9CFE4-D6CA-4770-B1F1-DF57F84E26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17" name="Picture 4" descr="resized_human_figure.jpg">
                <a:extLst>
                  <a:ext uri="{FF2B5EF4-FFF2-40B4-BE49-F238E27FC236}">
                    <a16:creationId xmlns:a16="http://schemas.microsoft.com/office/drawing/2014/main" id="{B7BCDDE1-F1E2-4085-8FBF-4052699CF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18" name="Graphic 17" descr="Woman with solid fill">
                <a:extLst>
                  <a:ext uri="{FF2B5EF4-FFF2-40B4-BE49-F238E27FC236}">
                    <a16:creationId xmlns:a16="http://schemas.microsoft.com/office/drawing/2014/main" id="{62F2B084-D4B8-428A-8F81-60C55DE4B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19" name="Picture 1" descr="resized_human_figure.jpg">
                <a:extLst>
                  <a:ext uri="{FF2B5EF4-FFF2-40B4-BE49-F238E27FC236}">
                    <a16:creationId xmlns:a16="http://schemas.microsoft.com/office/drawing/2014/main" id="{4238476E-8D40-4498-AD08-8A25342D4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0" name="Picture 2" descr="resized_human_figure.jpg">
                <a:extLst>
                  <a:ext uri="{FF2B5EF4-FFF2-40B4-BE49-F238E27FC236}">
                    <a16:creationId xmlns:a16="http://schemas.microsoft.com/office/drawing/2014/main" id="{F4E931B4-FA85-42C9-9464-E6129F4596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1" name="Picture 3" descr="resized_human_figure.jpg">
                <a:extLst>
                  <a:ext uri="{FF2B5EF4-FFF2-40B4-BE49-F238E27FC236}">
                    <a16:creationId xmlns:a16="http://schemas.microsoft.com/office/drawing/2014/main" id="{42358F20-9E90-497D-A50D-9DE3DC06B7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2" name="Picture 3" descr="resized_human_figure.jpg">
                <a:extLst>
                  <a:ext uri="{FF2B5EF4-FFF2-40B4-BE49-F238E27FC236}">
                    <a16:creationId xmlns:a16="http://schemas.microsoft.com/office/drawing/2014/main" id="{943395CF-DE5C-47D3-BF8A-0EA8F1BE7D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3" name="Picture 3" descr="resized_human_figure.jpg">
                <a:extLst>
                  <a:ext uri="{FF2B5EF4-FFF2-40B4-BE49-F238E27FC236}">
                    <a16:creationId xmlns:a16="http://schemas.microsoft.com/office/drawing/2014/main" id="{44F9825E-6A23-4B11-B3A8-679FD6C2E9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4" name="Picture 3" descr="resized_human_figure.jpg">
                <a:extLst>
                  <a:ext uri="{FF2B5EF4-FFF2-40B4-BE49-F238E27FC236}">
                    <a16:creationId xmlns:a16="http://schemas.microsoft.com/office/drawing/2014/main" id="{AACE4309-8145-4745-81ED-3BBB075D95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5" name="Graphic 17" descr="Woman with solid fill">
                <a:extLst>
                  <a:ext uri="{FF2B5EF4-FFF2-40B4-BE49-F238E27FC236}">
                    <a16:creationId xmlns:a16="http://schemas.microsoft.com/office/drawing/2014/main" id="{5832D9E1-834E-4AE2-9E8E-9EC3FD595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26" name="Picture 1" descr="resized_human_figure.jpg">
                <a:extLst>
                  <a:ext uri="{FF2B5EF4-FFF2-40B4-BE49-F238E27FC236}">
                    <a16:creationId xmlns:a16="http://schemas.microsoft.com/office/drawing/2014/main" id="{72DC950E-4D50-49E7-A648-6126AB28AB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7" name="Picture 2" descr="resized_human_figure.jpg">
                <a:extLst>
                  <a:ext uri="{FF2B5EF4-FFF2-40B4-BE49-F238E27FC236}">
                    <a16:creationId xmlns:a16="http://schemas.microsoft.com/office/drawing/2014/main" id="{CC472FE8-E4F4-4B4D-AA07-175DE30150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28" name="Picture 3" descr="resized_human_figure.jpg">
                <a:extLst>
                  <a:ext uri="{FF2B5EF4-FFF2-40B4-BE49-F238E27FC236}">
                    <a16:creationId xmlns:a16="http://schemas.microsoft.com/office/drawing/2014/main" id="{D0458810-6572-4676-9841-7BF3BD960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429" name="Группа 428">
              <a:extLst>
                <a:ext uri="{FF2B5EF4-FFF2-40B4-BE49-F238E27FC236}">
                  <a16:creationId xmlns:a16="http://schemas.microsoft.com/office/drawing/2014/main" id="{E4C7D6E2-405B-45A0-B8C3-B8B3971D7372}"/>
                </a:ext>
              </a:extLst>
            </p:cNvPr>
            <p:cNvGrpSpPr/>
            <p:nvPr/>
          </p:nvGrpSpPr>
          <p:grpSpPr>
            <a:xfrm>
              <a:off x="5460102" y="4988688"/>
              <a:ext cx="10421463" cy="646331"/>
              <a:chOff x="4504423" y="151765"/>
              <a:chExt cx="8381192" cy="519795"/>
            </a:xfrm>
          </p:grpSpPr>
          <p:pic>
            <p:nvPicPr>
              <p:cNvPr id="430" name="Picture 3" descr="resized_human_figure.jpg">
                <a:extLst>
                  <a:ext uri="{FF2B5EF4-FFF2-40B4-BE49-F238E27FC236}">
                    <a16:creationId xmlns:a16="http://schemas.microsoft.com/office/drawing/2014/main" id="{95EDCDA4-1AC4-49D5-B5EC-B09A2BD1A5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1" name="Picture 4" descr="resized_human_figure.jpg">
                <a:extLst>
                  <a:ext uri="{FF2B5EF4-FFF2-40B4-BE49-F238E27FC236}">
                    <a16:creationId xmlns:a16="http://schemas.microsoft.com/office/drawing/2014/main" id="{5890202D-E56A-413D-9E07-77D93529F0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2" name="Graphic 17" descr="Woman with solid fill">
                <a:extLst>
                  <a:ext uri="{FF2B5EF4-FFF2-40B4-BE49-F238E27FC236}">
                    <a16:creationId xmlns:a16="http://schemas.microsoft.com/office/drawing/2014/main" id="{4BD2B7E1-7345-4E0E-A1E4-EEBFE759AD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33" name="Picture 1" descr="resized_human_figure.jpg">
                <a:extLst>
                  <a:ext uri="{FF2B5EF4-FFF2-40B4-BE49-F238E27FC236}">
                    <a16:creationId xmlns:a16="http://schemas.microsoft.com/office/drawing/2014/main" id="{056CEC21-2080-4FDA-A0A7-6EF26BE520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4" name="Picture 2" descr="resized_human_figure.jpg">
                <a:extLst>
                  <a:ext uri="{FF2B5EF4-FFF2-40B4-BE49-F238E27FC236}">
                    <a16:creationId xmlns:a16="http://schemas.microsoft.com/office/drawing/2014/main" id="{20562CC9-EDFB-45CB-8EEE-AB4A9C0A1A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5" name="Picture 3" descr="resized_human_figure.jpg">
                <a:extLst>
                  <a:ext uri="{FF2B5EF4-FFF2-40B4-BE49-F238E27FC236}">
                    <a16:creationId xmlns:a16="http://schemas.microsoft.com/office/drawing/2014/main" id="{F1B95DFB-C494-432B-8B87-B967DC018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6" name="Picture 4" descr="resized_human_figure.jpg">
                <a:extLst>
                  <a:ext uri="{FF2B5EF4-FFF2-40B4-BE49-F238E27FC236}">
                    <a16:creationId xmlns:a16="http://schemas.microsoft.com/office/drawing/2014/main" id="{D007DF10-E249-4437-9911-415803FE67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7" name="Graphic 17" descr="Woman with solid fill">
                <a:extLst>
                  <a:ext uri="{FF2B5EF4-FFF2-40B4-BE49-F238E27FC236}">
                    <a16:creationId xmlns:a16="http://schemas.microsoft.com/office/drawing/2014/main" id="{5EDCE3D3-211C-4D21-B972-CA222021E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38" name="Picture 1" descr="resized_human_figure.jpg">
                <a:extLst>
                  <a:ext uri="{FF2B5EF4-FFF2-40B4-BE49-F238E27FC236}">
                    <a16:creationId xmlns:a16="http://schemas.microsoft.com/office/drawing/2014/main" id="{B9149012-E615-4DA9-A6A9-6072580F6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39" name="Picture 2" descr="resized_human_figure.jpg">
                <a:extLst>
                  <a:ext uri="{FF2B5EF4-FFF2-40B4-BE49-F238E27FC236}">
                    <a16:creationId xmlns:a16="http://schemas.microsoft.com/office/drawing/2014/main" id="{F59CEE47-E534-4588-93D4-92BDB1FA03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0" name="Picture 3" descr="resized_human_figure.jpg">
                <a:extLst>
                  <a:ext uri="{FF2B5EF4-FFF2-40B4-BE49-F238E27FC236}">
                    <a16:creationId xmlns:a16="http://schemas.microsoft.com/office/drawing/2014/main" id="{8D821E10-A504-4D08-9438-7D734E994A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1" name="Picture 3" descr="resized_human_figure.jpg">
                <a:extLst>
                  <a:ext uri="{FF2B5EF4-FFF2-40B4-BE49-F238E27FC236}">
                    <a16:creationId xmlns:a16="http://schemas.microsoft.com/office/drawing/2014/main" id="{2AB44141-15BA-44EC-8864-4A4B6ACD6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2" name="Picture 3" descr="resized_human_figure.jpg">
                <a:extLst>
                  <a:ext uri="{FF2B5EF4-FFF2-40B4-BE49-F238E27FC236}">
                    <a16:creationId xmlns:a16="http://schemas.microsoft.com/office/drawing/2014/main" id="{5255B2FA-158B-4D94-B9AF-95FEB3606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3" name="Picture 3" descr="resized_human_figure.jpg">
                <a:extLst>
                  <a:ext uri="{FF2B5EF4-FFF2-40B4-BE49-F238E27FC236}">
                    <a16:creationId xmlns:a16="http://schemas.microsoft.com/office/drawing/2014/main" id="{DA720BBD-B7DE-49E7-BA8B-8AC5C8FCA7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4" name="Graphic 17" descr="Woman with solid fill">
                <a:extLst>
                  <a:ext uri="{FF2B5EF4-FFF2-40B4-BE49-F238E27FC236}">
                    <a16:creationId xmlns:a16="http://schemas.microsoft.com/office/drawing/2014/main" id="{77D847BA-4622-412A-ACB1-051EED74D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45" name="Picture 1" descr="resized_human_figure.jpg">
                <a:extLst>
                  <a:ext uri="{FF2B5EF4-FFF2-40B4-BE49-F238E27FC236}">
                    <a16:creationId xmlns:a16="http://schemas.microsoft.com/office/drawing/2014/main" id="{83EAEB5E-6A03-4258-A10F-F51AA3EB2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6" name="Picture 2" descr="resized_human_figure.jpg">
                <a:extLst>
                  <a:ext uri="{FF2B5EF4-FFF2-40B4-BE49-F238E27FC236}">
                    <a16:creationId xmlns:a16="http://schemas.microsoft.com/office/drawing/2014/main" id="{76E4906D-06E5-43BA-A2B0-35C3A7479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47" name="Picture 3" descr="resized_human_figure.jpg">
                <a:extLst>
                  <a:ext uri="{FF2B5EF4-FFF2-40B4-BE49-F238E27FC236}">
                    <a16:creationId xmlns:a16="http://schemas.microsoft.com/office/drawing/2014/main" id="{06BE3EA2-6B2E-4D8A-87E4-EE783FDDC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448" name="Группа 447">
              <a:extLst>
                <a:ext uri="{FF2B5EF4-FFF2-40B4-BE49-F238E27FC236}">
                  <a16:creationId xmlns:a16="http://schemas.microsoft.com/office/drawing/2014/main" id="{6A6EC740-391E-4A86-A45C-5873E3D20437}"/>
                </a:ext>
              </a:extLst>
            </p:cNvPr>
            <p:cNvGrpSpPr/>
            <p:nvPr/>
          </p:nvGrpSpPr>
          <p:grpSpPr>
            <a:xfrm>
              <a:off x="5704766" y="5679677"/>
              <a:ext cx="10421463" cy="646331"/>
              <a:chOff x="4504423" y="151765"/>
              <a:chExt cx="8381192" cy="519795"/>
            </a:xfrm>
          </p:grpSpPr>
          <p:pic>
            <p:nvPicPr>
              <p:cNvPr id="449" name="Picture 3" descr="resized_human_figure.jpg">
                <a:extLst>
                  <a:ext uri="{FF2B5EF4-FFF2-40B4-BE49-F238E27FC236}">
                    <a16:creationId xmlns:a16="http://schemas.microsoft.com/office/drawing/2014/main" id="{43B54D44-6290-4FDF-BE95-F531025B6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0" name="Picture 4" descr="resized_human_figure.jpg">
                <a:extLst>
                  <a:ext uri="{FF2B5EF4-FFF2-40B4-BE49-F238E27FC236}">
                    <a16:creationId xmlns:a16="http://schemas.microsoft.com/office/drawing/2014/main" id="{64259EA5-CE6F-4BE6-BAA4-AB4A512D4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1" name="Graphic 17" descr="Woman with solid fill">
                <a:extLst>
                  <a:ext uri="{FF2B5EF4-FFF2-40B4-BE49-F238E27FC236}">
                    <a16:creationId xmlns:a16="http://schemas.microsoft.com/office/drawing/2014/main" id="{33B04A36-B112-4062-B1E8-F3B62A098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52" name="Picture 1" descr="resized_human_figure.jpg">
                <a:extLst>
                  <a:ext uri="{FF2B5EF4-FFF2-40B4-BE49-F238E27FC236}">
                    <a16:creationId xmlns:a16="http://schemas.microsoft.com/office/drawing/2014/main" id="{1E3CEA07-F853-4E19-B59C-E61E3CD3B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3" name="Picture 2" descr="resized_human_figure.jpg">
                <a:extLst>
                  <a:ext uri="{FF2B5EF4-FFF2-40B4-BE49-F238E27FC236}">
                    <a16:creationId xmlns:a16="http://schemas.microsoft.com/office/drawing/2014/main" id="{B0BA0865-061F-4280-A21E-ABFE61237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4" name="Picture 3" descr="resized_human_figure.jpg">
                <a:extLst>
                  <a:ext uri="{FF2B5EF4-FFF2-40B4-BE49-F238E27FC236}">
                    <a16:creationId xmlns:a16="http://schemas.microsoft.com/office/drawing/2014/main" id="{709DBFB7-5E49-4B37-BA8E-E30E3BBE65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5" name="Picture 4" descr="resized_human_figure.jpg">
                <a:extLst>
                  <a:ext uri="{FF2B5EF4-FFF2-40B4-BE49-F238E27FC236}">
                    <a16:creationId xmlns:a16="http://schemas.microsoft.com/office/drawing/2014/main" id="{902B4C04-8E0D-417A-AFFF-57B4CBA75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6" name="Graphic 17" descr="Woman with solid fill">
                <a:extLst>
                  <a:ext uri="{FF2B5EF4-FFF2-40B4-BE49-F238E27FC236}">
                    <a16:creationId xmlns:a16="http://schemas.microsoft.com/office/drawing/2014/main" id="{7E33F0D6-4543-48E5-A925-EEF5C3A4D3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66506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57" name="Picture 1" descr="resized_human_figure.jpg">
                <a:extLst>
                  <a:ext uri="{FF2B5EF4-FFF2-40B4-BE49-F238E27FC236}">
                    <a16:creationId xmlns:a16="http://schemas.microsoft.com/office/drawing/2014/main" id="{B3F8B2E7-5757-4ADD-8506-4801B75CB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8" name="Picture 2" descr="resized_human_figure.jpg">
                <a:extLst>
                  <a:ext uri="{FF2B5EF4-FFF2-40B4-BE49-F238E27FC236}">
                    <a16:creationId xmlns:a16="http://schemas.microsoft.com/office/drawing/2014/main" id="{068B4489-3410-45B4-84E4-00230615D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59" name="Picture 3" descr="resized_human_figure.jpg">
                <a:extLst>
                  <a:ext uri="{FF2B5EF4-FFF2-40B4-BE49-F238E27FC236}">
                    <a16:creationId xmlns:a16="http://schemas.microsoft.com/office/drawing/2014/main" id="{ED459C48-6499-4594-B4C0-E174FBC7D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0" name="Picture 3" descr="resized_human_figure.jpg">
                <a:extLst>
                  <a:ext uri="{FF2B5EF4-FFF2-40B4-BE49-F238E27FC236}">
                    <a16:creationId xmlns:a16="http://schemas.microsoft.com/office/drawing/2014/main" id="{90478D33-C1AA-452E-953A-C7C6A99F1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1" name="Picture 3" descr="resized_human_figure.jpg">
                <a:extLst>
                  <a:ext uri="{FF2B5EF4-FFF2-40B4-BE49-F238E27FC236}">
                    <a16:creationId xmlns:a16="http://schemas.microsoft.com/office/drawing/2014/main" id="{268232EF-C2A5-4EEF-A7B0-0ACDA59A7E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2" name="Picture 3" descr="resized_human_figure.jpg">
                <a:extLst>
                  <a:ext uri="{FF2B5EF4-FFF2-40B4-BE49-F238E27FC236}">
                    <a16:creationId xmlns:a16="http://schemas.microsoft.com/office/drawing/2014/main" id="{58278FB7-4335-488A-8C04-B790262577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3" name="Graphic 17" descr="Woman with solid fill">
                <a:extLst>
                  <a:ext uri="{FF2B5EF4-FFF2-40B4-BE49-F238E27FC236}">
                    <a16:creationId xmlns:a16="http://schemas.microsoft.com/office/drawing/2014/main" id="{D3DE3E25-3A7F-4926-A40E-6B982CDA1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64" name="Picture 1" descr="resized_human_figure.jpg">
                <a:extLst>
                  <a:ext uri="{FF2B5EF4-FFF2-40B4-BE49-F238E27FC236}">
                    <a16:creationId xmlns:a16="http://schemas.microsoft.com/office/drawing/2014/main" id="{C6EB520C-37F0-46D7-A412-08A9C78A6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5" name="Picture 2" descr="resized_human_figure.jpg">
                <a:extLst>
                  <a:ext uri="{FF2B5EF4-FFF2-40B4-BE49-F238E27FC236}">
                    <a16:creationId xmlns:a16="http://schemas.microsoft.com/office/drawing/2014/main" id="{37F1BAD2-9BD0-489A-B8E5-B720D8DCAF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6" name="Picture 3" descr="resized_human_figure.jpg">
                <a:extLst>
                  <a:ext uri="{FF2B5EF4-FFF2-40B4-BE49-F238E27FC236}">
                    <a16:creationId xmlns:a16="http://schemas.microsoft.com/office/drawing/2014/main" id="{3951FAAE-78BF-4F07-BEBF-2E96B618E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</p:grpSp>
        <p:grpSp>
          <p:nvGrpSpPr>
            <p:cNvPr id="467" name="Группа 466">
              <a:extLst>
                <a:ext uri="{FF2B5EF4-FFF2-40B4-BE49-F238E27FC236}">
                  <a16:creationId xmlns:a16="http://schemas.microsoft.com/office/drawing/2014/main" id="{9B195915-BCBF-44E9-8DB0-C3AC6FB091FF}"/>
                </a:ext>
              </a:extLst>
            </p:cNvPr>
            <p:cNvGrpSpPr/>
            <p:nvPr/>
          </p:nvGrpSpPr>
          <p:grpSpPr>
            <a:xfrm>
              <a:off x="5949430" y="6370664"/>
              <a:ext cx="10421463" cy="646331"/>
              <a:chOff x="4504423" y="151765"/>
              <a:chExt cx="8381192" cy="519795"/>
            </a:xfrm>
          </p:grpSpPr>
          <p:pic>
            <p:nvPicPr>
              <p:cNvPr id="468" name="Picture 3" descr="resized_human_figure.jpg">
                <a:extLst>
                  <a:ext uri="{FF2B5EF4-FFF2-40B4-BE49-F238E27FC236}">
                    <a16:creationId xmlns:a16="http://schemas.microsoft.com/office/drawing/2014/main" id="{8BA4C942-5FEC-4697-A08D-43C780C824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690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69" name="Picture 4" descr="resized_human_figure.jpg">
                <a:extLst>
                  <a:ext uri="{FF2B5EF4-FFF2-40B4-BE49-F238E27FC236}">
                    <a16:creationId xmlns:a16="http://schemas.microsoft.com/office/drawing/2014/main" id="{E20F83FE-F7D1-49AE-8699-F22834BCC9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1878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0" name="Graphic 17" descr="Woman with solid fill">
                <a:extLst>
                  <a:ext uri="{FF2B5EF4-FFF2-40B4-BE49-F238E27FC236}">
                    <a16:creationId xmlns:a16="http://schemas.microsoft.com/office/drawing/2014/main" id="{BF4CBBC5-3F32-4579-9CB8-8360D11844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54363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71" name="Picture 1" descr="resized_human_figure.jpg">
                <a:extLst>
                  <a:ext uri="{FF2B5EF4-FFF2-40B4-BE49-F238E27FC236}">
                    <a16:creationId xmlns:a16="http://schemas.microsoft.com/office/drawing/2014/main" id="{1D2F0C6E-28EB-484A-8118-222C01FC0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656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2" name="Picture 2" descr="resized_human_figure.jpg">
                <a:extLst>
                  <a:ext uri="{FF2B5EF4-FFF2-40B4-BE49-F238E27FC236}">
                    <a16:creationId xmlns:a16="http://schemas.microsoft.com/office/drawing/2014/main" id="{43D52DB2-86FB-42BC-A410-D4E276053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05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3" name="Picture 3" descr="resized_human_figure.jpg">
                <a:extLst>
                  <a:ext uri="{FF2B5EF4-FFF2-40B4-BE49-F238E27FC236}">
                    <a16:creationId xmlns:a16="http://schemas.microsoft.com/office/drawing/2014/main" id="{9E2A5360-E4AE-4B46-B130-9007252F50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1536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4" name="Picture 4" descr="resized_human_figure.jpg">
                <a:extLst>
                  <a:ext uri="{FF2B5EF4-FFF2-40B4-BE49-F238E27FC236}">
                    <a16:creationId xmlns:a16="http://schemas.microsoft.com/office/drawing/2014/main" id="{67673101-3D7A-45BD-B7B9-60C048584F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04021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6" name="Picture 1" descr="resized_human_figure.jpg">
                <a:extLst>
                  <a:ext uri="{FF2B5EF4-FFF2-40B4-BE49-F238E27FC236}">
                    <a16:creationId xmlns:a16="http://schemas.microsoft.com/office/drawing/2014/main" id="{FB0AD5F3-7B68-4CBD-AB4E-3EE90D2C5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870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7" name="Picture 2" descr="resized_human_figure.jpg">
                <a:extLst>
                  <a:ext uri="{FF2B5EF4-FFF2-40B4-BE49-F238E27FC236}">
                    <a16:creationId xmlns:a16="http://schemas.microsoft.com/office/drawing/2014/main" id="{70D27262-FFB5-4B41-978B-76CBC1879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19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8" name="Picture 3" descr="resized_human_figure.jpg">
                <a:extLst>
                  <a:ext uri="{FF2B5EF4-FFF2-40B4-BE49-F238E27FC236}">
                    <a16:creationId xmlns:a16="http://schemas.microsoft.com/office/drawing/2014/main" id="{03C7BF2C-3B60-458A-9B3A-20DE609789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53679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9" name="Picture 3" descr="resized_human_figure.jpg">
                <a:extLst>
                  <a:ext uri="{FF2B5EF4-FFF2-40B4-BE49-F238E27FC236}">
                    <a16:creationId xmlns:a16="http://schemas.microsoft.com/office/drawing/2014/main" id="{5DF8FB8C-0546-4180-AD7E-01C7876B2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939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80" name="Picture 3" descr="resized_human_figure.jpg">
                <a:extLst>
                  <a:ext uri="{FF2B5EF4-FFF2-40B4-BE49-F238E27FC236}">
                    <a16:creationId xmlns:a16="http://schemas.microsoft.com/office/drawing/2014/main" id="{7CDF8392-122E-4F3E-A07D-96017D93E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4423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81" name="Picture 3" descr="resized_human_figure.jpg">
                <a:extLst>
                  <a:ext uri="{FF2B5EF4-FFF2-40B4-BE49-F238E27FC236}">
                    <a16:creationId xmlns:a16="http://schemas.microsoft.com/office/drawing/2014/main" id="{6BB011E3-5DB1-4B73-8B20-79E4FC6AF6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16164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82" name="Graphic 17" descr="Woman with solid fill">
                <a:extLst>
                  <a:ext uri="{FF2B5EF4-FFF2-40B4-BE49-F238E27FC236}">
                    <a16:creationId xmlns:a16="http://schemas.microsoft.com/office/drawing/2014/main" id="{ACAB0A0F-C775-4B5F-914B-08AE7679C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978649" y="151906"/>
                <a:ext cx="519513" cy="519513"/>
              </a:xfrm>
              <a:prstGeom prst="rect">
                <a:avLst/>
              </a:prstGeom>
            </p:spPr>
          </p:pic>
          <p:pic>
            <p:nvPicPr>
              <p:cNvPr id="483" name="Picture 1" descr="resized_human_figure.jpg">
                <a:extLst>
                  <a:ext uri="{FF2B5EF4-FFF2-40B4-BE49-F238E27FC236}">
                    <a16:creationId xmlns:a16="http://schemas.microsoft.com/office/drawing/2014/main" id="{3A528395-B87D-4373-ADFF-10FAF647D8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0852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84" name="Picture 2" descr="resized_human_figure.jpg">
                <a:extLst>
                  <a:ext uri="{FF2B5EF4-FFF2-40B4-BE49-F238E27FC236}">
                    <a16:creationId xmlns:a16="http://schemas.microsoft.com/office/drawing/2014/main" id="{8A82C06D-90D8-45C4-8147-64DB6854FC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3337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85" name="Picture 3" descr="resized_human_figure.jpg">
                <a:extLst>
                  <a:ext uri="{FF2B5EF4-FFF2-40B4-BE49-F238E27FC236}">
                    <a16:creationId xmlns:a16="http://schemas.microsoft.com/office/drawing/2014/main" id="{56B4BB16-EE74-4D69-ABCC-3F36C24862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65820" y="151765"/>
                <a:ext cx="519795" cy="519795"/>
              </a:xfrm>
              <a:prstGeom prst="rect">
                <a:avLst/>
              </a:prstGeom>
            </p:spPr>
          </p:pic>
          <p:pic>
            <p:nvPicPr>
              <p:cNvPr id="475" name="Graphic 17" descr="Woman with solid fill">
                <a:extLst>
                  <a:ext uri="{FF2B5EF4-FFF2-40B4-BE49-F238E27FC236}">
                    <a16:creationId xmlns:a16="http://schemas.microsoft.com/office/drawing/2014/main" id="{C5E10F74-1B43-4BDA-B61D-8A693C0BAD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128990" y="151765"/>
                <a:ext cx="519513" cy="519513"/>
              </a:xfrm>
              <a:prstGeom prst="rect">
                <a:avLst/>
              </a:prstGeom>
            </p:spPr>
          </p:pic>
        </p:grp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C44A0F-C5D2-4E0A-ACF6-E9BE98E59E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2818" y="1167080"/>
            <a:ext cx="3037539" cy="3471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66E4B4-FDCD-B9D8-F69E-D3528E9D3165}"/>
              </a:ext>
            </a:extLst>
          </p:cNvPr>
          <p:cNvSpPr txBox="1"/>
          <p:nvPr/>
        </p:nvSpPr>
        <p:spPr>
          <a:xfrm>
            <a:off x="2720339" y="2562589"/>
            <a:ext cx="2705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МИЛЛИОНА ПАЦИЕНТОВ В РОССИИ 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69754781-5660-F8B4-8BB7-345FD723B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403" y="1394263"/>
            <a:ext cx="1917668" cy="140074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664674"/>
                </a:solidFill>
              </a:rPr>
              <a:t>22</a:t>
            </a:r>
            <a:endParaRPr lang="ru-RU" sz="4000" dirty="0">
              <a:solidFill>
                <a:srgbClr val="664674"/>
              </a:solidFill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7630F4A-B587-4882-94AE-06F2C8ABA124}"/>
              </a:ext>
            </a:extLst>
          </p:cNvPr>
          <p:cNvGrpSpPr/>
          <p:nvPr/>
        </p:nvGrpSpPr>
        <p:grpSpPr>
          <a:xfrm>
            <a:off x="2658855" y="3801918"/>
            <a:ext cx="3551691" cy="3945567"/>
            <a:chOff x="2930552" y="2523826"/>
            <a:chExt cx="3551691" cy="3945567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80C7F66-E900-4201-B334-5D2AE30BE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0552" y="2523826"/>
              <a:ext cx="3452370" cy="394556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18B241-C2BD-796A-7FB6-13B7C957B86C}"/>
                </a:ext>
              </a:extLst>
            </p:cNvPr>
            <p:cNvSpPr txBox="1"/>
            <p:nvPr/>
          </p:nvSpPr>
          <p:spPr>
            <a:xfrm>
              <a:off x="2931440" y="4234791"/>
              <a:ext cx="35508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ВЗРОСЛЫЙ ЧЕЛОВЕК В РОССИИ СТАЛКИВАЕТСЯ С МИГРЕНЬЮ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8CF3F3-CE63-D7F2-8D2C-7C5B5B55005D}"/>
                </a:ext>
              </a:extLst>
            </p:cNvPr>
            <p:cNvSpPr txBox="1"/>
            <p:nvPr/>
          </p:nvSpPr>
          <p:spPr>
            <a:xfrm>
              <a:off x="4049906" y="2797980"/>
              <a:ext cx="1213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>
                  <a:solidFill>
                    <a:schemeClr val="bg1"/>
                  </a:solidFill>
                </a:rPr>
                <a:t>КАЖДЫЙ </a:t>
              </a:r>
            </a:p>
          </p:txBody>
        </p:sp>
        <p:sp>
          <p:nvSpPr>
            <p:cNvPr id="10" name="Объект 1">
              <a:extLst>
                <a:ext uri="{FF2B5EF4-FFF2-40B4-BE49-F238E27FC236}">
                  <a16:creationId xmlns:a16="http://schemas.microsoft.com/office/drawing/2014/main" id="{FA1FF3E8-0C9E-C89F-6AF7-7F540B177CF0}"/>
                </a:ext>
              </a:extLst>
            </p:cNvPr>
            <p:cNvSpPr txBox="1">
              <a:spLocks/>
            </p:cNvSpPr>
            <p:nvPr/>
          </p:nvSpPr>
          <p:spPr>
            <a:xfrm>
              <a:off x="3697903" y="3009953"/>
              <a:ext cx="1917668" cy="1400748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 panose="020B0604020202020204" pitchFamily="34" charset="0"/>
                <a:buChar char="•"/>
                <a:defRPr sz="2400" b="0" i="0" kern="1200">
                  <a:solidFill>
                    <a:srgbClr val="54575C"/>
                  </a:solidFill>
                  <a:latin typeface="Slate Pro Bk" panose="02000506040000020004" pitchFamily="2" charset="77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Arial" panose="020B0604020202020204" pitchFamily="34" charset="0"/>
                <a:buChar char="•"/>
                <a:defRPr sz="2000" b="0" i="0" kern="1200">
                  <a:solidFill>
                    <a:srgbClr val="54575C"/>
                  </a:solidFill>
                  <a:latin typeface="Slate Pro Bk" panose="02000506040000020004" pitchFamily="2" charset="77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Arial" panose="020B0604020202020204" pitchFamily="34" charset="0"/>
                <a:buChar char="•"/>
                <a:defRPr sz="1800" b="0" i="0" kern="1200">
                  <a:solidFill>
                    <a:srgbClr val="54575C"/>
                  </a:solidFill>
                  <a:latin typeface="Slate Pro Bk" panose="02000506040000020004" pitchFamily="2" charset="77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Arial" panose="020B0604020202020204" pitchFamily="34" charset="0"/>
                <a:buChar char="•"/>
                <a:defRPr sz="1600" b="0" i="0" kern="1200">
                  <a:solidFill>
                    <a:srgbClr val="54575C"/>
                  </a:solidFill>
                  <a:latin typeface="Slate Pro Bk" panose="02000506040000020004" pitchFamily="2" charset="77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Arial" panose="020B0604020202020204" pitchFamily="34" charset="0"/>
                <a:buChar char="•"/>
                <a:defRPr sz="1600" b="0" i="0" kern="1200">
                  <a:solidFill>
                    <a:srgbClr val="54575C"/>
                  </a:solidFill>
                  <a:latin typeface="Slate Pro Bk" panose="02000506040000020004" pitchFamily="2" charset="77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ru-RU" sz="9600" b="1">
                  <a:solidFill>
                    <a:schemeClr val="bg1"/>
                  </a:solidFill>
                </a:rPr>
                <a:t>5</a:t>
              </a:r>
              <a:r>
                <a:rPr lang="ru-RU" sz="4800" b="1">
                  <a:solidFill>
                    <a:schemeClr val="bg1"/>
                  </a:solidFill>
                </a:rPr>
                <a:t>-й</a:t>
              </a:r>
              <a:endParaRPr lang="ru-RU" sz="4000">
                <a:solidFill>
                  <a:schemeClr val="bg1"/>
                </a:solidFill>
              </a:endParaRPr>
            </a:p>
          </p:txBody>
        </p:sp>
      </p:grpSp>
      <p:pic>
        <p:nvPicPr>
          <p:cNvPr id="3" name="Picture 1" descr="resized_human_figure.jpg">
            <a:extLst>
              <a:ext uri="{FF2B5EF4-FFF2-40B4-BE49-F238E27FC236}">
                <a16:creationId xmlns:a16="http://schemas.microsoft.com/office/drawing/2014/main" id="{5B6BC8AC-E90E-3DD8-4344-05661EDAC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925" y="6159214"/>
            <a:ext cx="620371" cy="6203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9DB157-F766-3ECE-890A-01BC284BECE1}"/>
              </a:ext>
            </a:extLst>
          </p:cNvPr>
          <p:cNvSpPr txBox="1"/>
          <p:nvPr/>
        </p:nvSpPr>
        <p:spPr>
          <a:xfrm>
            <a:off x="-139149" y="6596928"/>
            <a:ext cx="56416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Обследовано 2725 человек из 35 городов РФ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Ayzenberg I., et al, 2012 The prevalence of primary headache disorders in Russia: a countrywide survey.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Cephalalgia : an international journal of headache."/>
              </a:rPr>
              <a:t>Cephalalgia.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2012 Apr;32(5):373-81 </a:t>
            </a:r>
          </a:p>
        </p:txBody>
      </p:sp>
    </p:spTree>
    <p:extLst>
      <p:ext uri="{BB962C8B-B14F-4D97-AF65-F5344CB8AC3E}">
        <p14:creationId xmlns:p14="http://schemas.microsoft.com/office/powerpoint/2010/main" val="1850539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114F-EB90-7EE0-FBAF-CF20FE986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BA71C2EF-AC53-7BFA-8912-3A1A499DD99E}"/>
              </a:ext>
            </a:extLst>
          </p:cNvPr>
          <p:cNvSpPr/>
          <p:nvPr/>
        </p:nvSpPr>
        <p:spPr>
          <a:xfrm>
            <a:off x="550296" y="1202532"/>
            <a:ext cx="10761367" cy="4452935"/>
          </a:xfrm>
          <a:prstGeom prst="roundRect">
            <a:avLst>
              <a:gd name="adj" fmla="val 4431"/>
            </a:avLst>
          </a:prstGeom>
          <a:solidFill>
            <a:schemeClr val="bg1"/>
          </a:solidFill>
          <a:ln>
            <a:noFill/>
          </a:ln>
          <a:effectLst>
            <a:outerShdw blurRad="215900" sx="105000" sy="105000" algn="ctr" rotWithShape="0">
              <a:srgbClr val="E7E6E6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B840B-43DD-FDC0-1E7B-10A51CF23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0"/>
            <a:ext cx="7699858" cy="1360724"/>
          </a:xfrm>
        </p:spPr>
        <p:txBody>
          <a:bodyPr anchor="ctr">
            <a:noAutofit/>
          </a:bodyPr>
          <a:lstStyle/>
          <a:p>
            <a:pPr rtl="0">
              <a:lnSpc>
                <a:spcPct val="100000"/>
              </a:lnSpc>
            </a:pPr>
            <a:r>
              <a:rPr lang="ru-RU" sz="2000" b="1" i="0" u="none" baseline="0" dirty="0"/>
              <a:t>Мигрень оказывает существенное влияние на качество жизни пациентов и повседневную активность и имеет долгосрочные последствия</a:t>
            </a:r>
            <a:endParaRPr lang="ru-Ru" sz="2000" b="1" i="0" u="none" baseline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8FF889-871F-79F2-66CB-5D314FB84A35}"/>
              </a:ext>
            </a:extLst>
          </p:cNvPr>
          <p:cNvSpPr txBox="1"/>
          <p:nvPr/>
        </p:nvSpPr>
        <p:spPr>
          <a:xfrm>
            <a:off x="2790842" y="2617444"/>
            <a:ext cx="1876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Сообщают о нарушении ночного сна¹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A0F6-1A1C-6D70-AD88-637B02755808}"/>
              </a:ext>
            </a:extLst>
          </p:cNvPr>
          <p:cNvSpPr txBox="1"/>
          <p:nvPr/>
        </p:nvSpPr>
        <p:spPr>
          <a:xfrm>
            <a:off x="4735262" y="2617444"/>
            <a:ext cx="2045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Испытывают повышенную усталость часто или практически постоянно</a:t>
            </a:r>
            <a:r>
              <a:rPr lang="ru-RU" sz="12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²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624B78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1CE2DE-7E71-25FA-15A3-48D213F4A3CF}"/>
              </a:ext>
            </a:extLst>
          </p:cNvPr>
          <p:cNvSpPr txBox="1"/>
          <p:nvPr/>
        </p:nvSpPr>
        <p:spPr>
          <a:xfrm>
            <a:off x="6841407" y="2617444"/>
            <a:ext cx="1918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справляются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повседневными задачами¹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B8DE3A-1F4D-1FBF-F13D-6149DE3668CB}"/>
              </a:ext>
            </a:extLst>
          </p:cNvPr>
          <p:cNvSpPr txBox="1"/>
          <p:nvPr/>
        </p:nvSpPr>
        <p:spPr>
          <a:xfrm>
            <a:off x="8806765" y="2617444"/>
            <a:ext cx="2193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Испытывают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затруднения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выполнением профессиональных задач³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D29487-843C-D751-70EC-A4BCCB7C973E}"/>
              </a:ext>
            </a:extLst>
          </p:cNvPr>
          <p:cNvSpPr txBox="1"/>
          <p:nvPr/>
        </p:nvSpPr>
        <p:spPr>
          <a:xfrm>
            <a:off x="6841406" y="4474963"/>
            <a:ext cx="1876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Ощущают себя беспомощными часто или почти всегда³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08E158-E545-36DC-F2A5-B754244514C3}"/>
              </a:ext>
            </a:extLst>
          </p:cNvPr>
          <p:cNvSpPr txBox="1"/>
          <p:nvPr/>
        </p:nvSpPr>
        <p:spPr>
          <a:xfrm>
            <a:off x="4836806" y="4474963"/>
            <a:ext cx="1876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Каждый 2-й пропускает важные события в жизни⁵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A3A24D-E39E-C443-EF46-026D07E02562}"/>
              </a:ext>
            </a:extLst>
          </p:cNvPr>
          <p:cNvSpPr txBox="1"/>
          <p:nvPr/>
        </p:nvSpPr>
        <p:spPr>
          <a:xfrm>
            <a:off x="2808111" y="4474963"/>
            <a:ext cx="1876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Мигрень негативно влияет на личную жизнь³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494233-BDD4-3075-88B3-6F5C10B7A7D8}"/>
              </a:ext>
            </a:extLst>
          </p:cNvPr>
          <p:cNvSpPr txBox="1"/>
          <p:nvPr/>
        </p:nvSpPr>
        <p:spPr>
          <a:xfrm>
            <a:off x="803511" y="4474963"/>
            <a:ext cx="1876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Вынуждены отказаться от занятия спортом⁴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F3F8A1-24FD-9612-3262-DC75AF649C92}"/>
              </a:ext>
            </a:extLst>
          </p:cNvPr>
          <p:cNvSpPr txBox="1"/>
          <p:nvPr/>
        </p:nvSpPr>
        <p:spPr>
          <a:xfrm>
            <a:off x="563475" y="5222979"/>
            <a:ext cx="4804658" cy="649188"/>
          </a:xfrm>
          <a:prstGeom prst="roundRect">
            <a:avLst>
              <a:gd name="adj" fmla="val 50000"/>
            </a:avLst>
          </a:prstGeom>
          <a:solidFill>
            <a:srgbClr val="624B78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70% пациентов отмечают о хроническом ухудшении состояния </a:t>
            </a:r>
            <a:r>
              <a:rPr lang="ru-RU" sz="1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из-за влияния мигрени на их жизнь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⁶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EA28CE-E645-1BFB-080D-A688ADE2613B}"/>
              </a:ext>
            </a:extLst>
          </p:cNvPr>
          <p:cNvSpPr txBox="1"/>
          <p:nvPr/>
        </p:nvSpPr>
        <p:spPr>
          <a:xfrm>
            <a:off x="5589744" y="5213957"/>
            <a:ext cx="5735098" cy="649188"/>
          </a:xfrm>
          <a:prstGeom prst="roundRect">
            <a:avLst>
              <a:gd name="adj" fmla="val 50000"/>
            </a:avLst>
          </a:prstGeom>
          <a:solidFill>
            <a:srgbClr val="624B78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Пациенты с мигренью в 2-4 раза чаще имеют сопутствующие депрессию, тревогу, нарушения сна и ССЗ⁷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6E1B14B-2E4D-F9C8-8634-85D2D989B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728" y="3308761"/>
            <a:ext cx="1152383" cy="115238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A053825-5303-0560-8C2D-88275241F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130" y="1463933"/>
            <a:ext cx="1152383" cy="115238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0714120-334A-8BE4-1DC3-231B4F6F6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130" y="3320017"/>
            <a:ext cx="1152383" cy="115238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0D5ECB2-7F04-C609-9E10-419968DBC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128" y="1462805"/>
            <a:ext cx="1152383" cy="115238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0CA8E29-899E-5209-E856-AA3BBF60C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128" y="3318889"/>
            <a:ext cx="1152383" cy="1152383"/>
          </a:xfrm>
          <a:prstGeom prst="rect">
            <a:avLst/>
          </a:prstGeom>
        </p:spPr>
      </p:pic>
      <p:sp>
        <p:nvSpPr>
          <p:cNvPr id="52" name="Овал 51">
            <a:extLst>
              <a:ext uri="{FF2B5EF4-FFF2-40B4-BE49-F238E27FC236}">
                <a16:creationId xmlns:a16="http://schemas.microsoft.com/office/drawing/2014/main" id="{49D65CFF-6822-791D-9F3B-F6E79CDB9DA6}"/>
              </a:ext>
            </a:extLst>
          </p:cNvPr>
          <p:cNvSpPr/>
          <p:nvPr/>
        </p:nvSpPr>
        <p:spPr>
          <a:xfrm>
            <a:off x="5337918" y="3472095"/>
            <a:ext cx="845969" cy="84596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50C0DE20-3344-201A-D02C-9B28729B3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015" y="1469134"/>
            <a:ext cx="1152383" cy="1152383"/>
          </a:xfrm>
          <a:prstGeom prst="rect">
            <a:avLst/>
          </a:prstGeom>
        </p:spPr>
      </p:pic>
      <p:sp>
        <p:nvSpPr>
          <p:cNvPr id="54" name="Овал 53">
            <a:extLst>
              <a:ext uri="{FF2B5EF4-FFF2-40B4-BE49-F238E27FC236}">
                <a16:creationId xmlns:a16="http://schemas.microsoft.com/office/drawing/2014/main" id="{4661FD23-9B17-F8FA-2206-FF308A88AA04}"/>
              </a:ext>
            </a:extLst>
          </p:cNvPr>
          <p:cNvSpPr/>
          <p:nvPr/>
        </p:nvSpPr>
        <p:spPr>
          <a:xfrm>
            <a:off x="7368805" y="1622340"/>
            <a:ext cx="845969" cy="84596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A928064-4F2B-305D-B61D-AF947C834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015" y="3325218"/>
            <a:ext cx="1152383" cy="115238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D82A559D-BD6C-DD6F-4988-B8353E918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4602" y="1451869"/>
            <a:ext cx="1152383" cy="1152383"/>
          </a:xfrm>
          <a:prstGeom prst="rect">
            <a:avLst/>
          </a:prstGeom>
        </p:spPr>
      </p:pic>
      <p:sp>
        <p:nvSpPr>
          <p:cNvPr id="58" name="Овал 57">
            <a:extLst>
              <a:ext uri="{FF2B5EF4-FFF2-40B4-BE49-F238E27FC236}">
                <a16:creationId xmlns:a16="http://schemas.microsoft.com/office/drawing/2014/main" id="{A2F5D505-39D2-F266-A3B0-09A6B3112022}"/>
              </a:ext>
            </a:extLst>
          </p:cNvPr>
          <p:cNvSpPr/>
          <p:nvPr/>
        </p:nvSpPr>
        <p:spPr>
          <a:xfrm>
            <a:off x="9455392" y="1605075"/>
            <a:ext cx="845969" cy="84596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517440-FCAC-E160-3544-157C05D2DE78}"/>
              </a:ext>
            </a:extLst>
          </p:cNvPr>
          <p:cNvSpPr txBox="1"/>
          <p:nvPr/>
        </p:nvSpPr>
        <p:spPr>
          <a:xfrm>
            <a:off x="3352013" y="1873721"/>
            <a:ext cx="7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87%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88C106-DBC5-6932-FB78-873076F84C39}"/>
              </a:ext>
            </a:extLst>
          </p:cNvPr>
          <p:cNvSpPr txBox="1"/>
          <p:nvPr/>
        </p:nvSpPr>
        <p:spPr>
          <a:xfrm>
            <a:off x="3360647" y="3726559"/>
            <a:ext cx="7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64%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54974C-A793-74D2-C9DA-B1F48F0FC3AD}"/>
              </a:ext>
            </a:extLst>
          </p:cNvPr>
          <p:cNvSpPr txBox="1"/>
          <p:nvPr/>
        </p:nvSpPr>
        <p:spPr>
          <a:xfrm>
            <a:off x="7488517" y="3732482"/>
            <a:ext cx="7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47%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0041D7-402E-FD39-80A6-95CE430C4699}"/>
              </a:ext>
            </a:extLst>
          </p:cNvPr>
          <p:cNvSpPr txBox="1"/>
          <p:nvPr/>
        </p:nvSpPr>
        <p:spPr>
          <a:xfrm>
            <a:off x="87887" y="5850358"/>
            <a:ext cx="1219200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SN Gibbs et al. United States Patients' Perspective of Living With Migraine: Country-Specific Results From the Global "My Migraine Voice" Survey. Headache. 2020 Jul;60(7):1351-1364. doi:10.1111/head.13829. 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JG Seo et al. Significance of fatigue in patients with migraine. J Clin </a:t>
            </a:r>
            <a:r>
              <a:rPr lang="en-US" sz="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Neurosci</a:t>
            </a: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2018 Apr:50:69-73. </a:t>
            </a:r>
            <a:r>
              <a:rPr lang="en-US" sz="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</a:t>
            </a: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10.1016/j.jocn.2018.01.032 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Martelletti</a:t>
            </a: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al. The Journal of Headache and Pain (2018) 19:115 My Migraine Voice survey: a global study of disease burden among individuals with migraine for whom preventive treatments have failed 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 Koppen J Headache Pain. 2013 Dec 21;14(1):99. </a:t>
            </a:r>
            <a:r>
              <a:rPr lang="en-US" sz="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</a:t>
            </a: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10.1186/1129-2377-14-99 Migraineurs with exercise-triggered attacks have a distinct migraine 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DC Buse et al. Life With Migraine: Effects on Relationships, Career, and Finances From the Chronic Migraine Epidemiology and Outcomes (</a:t>
            </a:r>
            <a:r>
              <a:rPr lang="en-US" sz="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CaMEO</a:t>
            </a: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Study. Headache. 2019 Sep;59(8):1286-1299. doi:10.1111/head.13613. 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Hubig</a:t>
            </a: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al. The Journal of Headache and Pain (2022) 23:97 https://doi.org/10.1186/s10194-022-01467-z. Measuring interictal burden among people affected by migraine: a descriptive survey study 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DC Buse et al. The Journal of Headache and Pain volume. 2020.  Comorbid and co-occurring conditions in migraine and associated risk of increasing headache pain intensity and headache frequency: results of the migraine in America symptoms and treatment (MAST) study</a:t>
            </a:r>
            <a:endParaRPr lang="ru-RU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700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Nikiforow</a:t>
            </a:r>
            <a:r>
              <a:rPr lang="en-US" sz="7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R, Hokkanen E. Effects of headache on working ability: a survey of an urban and a rural population in Northern Finland. Headache. 1979 May;19(4):214-8. </a:t>
            </a:r>
            <a:r>
              <a:rPr lang="en-US" sz="700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doi</a:t>
            </a:r>
            <a:r>
              <a:rPr lang="en-US" sz="7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: 10.1111/j.1526-4610.1979.hed1904214.x. PMID: 447524</a:t>
            </a:r>
            <a:endParaRPr lang="ru-RU" sz="7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7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JG Seo et al. Significance of fatigue in patients with migraine. J Clin </a:t>
            </a:r>
            <a:r>
              <a:rPr lang="en-US" sz="700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Neurosci</a:t>
            </a:r>
            <a:r>
              <a:rPr lang="en-US" sz="7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. 2018 Apr:50:69-73. doi:10.1016/j.jocn.2018.01.032</a:t>
            </a:r>
            <a:endParaRPr lang="ru-RU" sz="7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7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7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0598E0-1503-CDF6-658E-E9CD3491A8EF}"/>
              </a:ext>
            </a:extLst>
          </p:cNvPr>
          <p:cNvSpPr txBox="1"/>
          <p:nvPr/>
        </p:nvSpPr>
        <p:spPr>
          <a:xfrm>
            <a:off x="933061" y="2589858"/>
            <a:ext cx="1876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Вынуждены отсутствовать на работе</a:t>
            </a:r>
            <a:r>
              <a:rPr lang="ru-RU" sz="1200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endParaRPr kumimoji="0" lang="ru-RU" sz="1200" b="0" i="0" u="none" strike="noStrike" kern="1200" cap="none" spc="0" normalizeH="0" baseline="30000" noProof="0" dirty="0">
              <a:ln>
                <a:noFill/>
              </a:ln>
              <a:solidFill>
                <a:srgbClr val="624B78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AFA6F9-BB20-E864-5499-CCD3961F0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93" y="1425091"/>
            <a:ext cx="1152383" cy="1152383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777D677A-DF97-930E-83DC-1D077C5F49F1}"/>
              </a:ext>
            </a:extLst>
          </p:cNvPr>
          <p:cNvSpPr/>
          <p:nvPr/>
        </p:nvSpPr>
        <p:spPr>
          <a:xfrm>
            <a:off x="1416483" y="1578297"/>
            <a:ext cx="845969" cy="84596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85EA1F54-89E7-772A-2E51-E04013086C6A}"/>
              </a:ext>
            </a:extLst>
          </p:cNvPr>
          <p:cNvSpPr txBox="1"/>
          <p:nvPr/>
        </p:nvSpPr>
        <p:spPr>
          <a:xfrm>
            <a:off x="8846006" y="4454831"/>
            <a:ext cx="21932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Постоянно испытывают повышенную усталость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23B7247-201F-2766-A738-43180023E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7407" y="3289764"/>
            <a:ext cx="1152383" cy="11523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D6215A-81E6-C906-6010-F9D693DDD37F}"/>
              </a:ext>
            </a:extLst>
          </p:cNvPr>
          <p:cNvSpPr txBox="1"/>
          <p:nvPr/>
        </p:nvSpPr>
        <p:spPr>
          <a:xfrm>
            <a:off x="9355302" y="5987504"/>
            <a:ext cx="609731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ССЗ — сердечно‑сосудистые заболевания.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D05AB3-F97F-BE1E-5DD3-1210F1E80AF1}"/>
              </a:ext>
            </a:extLst>
          </p:cNvPr>
          <p:cNvSpPr txBox="1"/>
          <p:nvPr/>
        </p:nvSpPr>
        <p:spPr>
          <a:xfrm>
            <a:off x="5478104" y="1873721"/>
            <a:ext cx="7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59%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D7E621-87C3-F536-ED2F-54E08D6B83E3}"/>
              </a:ext>
            </a:extLst>
          </p:cNvPr>
          <p:cNvSpPr txBox="1"/>
          <p:nvPr/>
        </p:nvSpPr>
        <p:spPr>
          <a:xfrm>
            <a:off x="1424549" y="3723545"/>
            <a:ext cx="7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54%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2885BD-BA3A-748B-6AFA-87010B6E923B}"/>
              </a:ext>
            </a:extLst>
          </p:cNvPr>
          <p:cNvSpPr txBox="1"/>
          <p:nvPr/>
        </p:nvSpPr>
        <p:spPr>
          <a:xfrm>
            <a:off x="9560706" y="3699231"/>
            <a:ext cx="7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60%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8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67F94-9CD7-1EFF-9C86-191D3C219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7F645543-8344-6256-F951-12694F3DD68A}"/>
              </a:ext>
            </a:extLst>
          </p:cNvPr>
          <p:cNvSpPr/>
          <p:nvPr/>
        </p:nvSpPr>
        <p:spPr>
          <a:xfrm>
            <a:off x="743242" y="1371444"/>
            <a:ext cx="10676187" cy="4760676"/>
          </a:xfrm>
          <a:prstGeom prst="roundRect">
            <a:avLst>
              <a:gd name="adj" fmla="val 4431"/>
            </a:avLst>
          </a:prstGeom>
          <a:solidFill>
            <a:schemeClr val="bg1"/>
          </a:solidFill>
          <a:ln>
            <a:noFill/>
          </a:ln>
          <a:effectLst>
            <a:outerShdw blurRad="215900" sx="105000" sy="105000" algn="ctr" rotWithShape="0">
              <a:srgbClr val="E7E6E6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8E657F-CDE0-F943-B0F9-4996376845BA}"/>
              </a:ext>
            </a:extLst>
          </p:cNvPr>
          <p:cNvSpPr txBox="1"/>
          <p:nvPr/>
        </p:nvSpPr>
        <p:spPr>
          <a:xfrm>
            <a:off x="743242" y="1355855"/>
            <a:ext cx="10698185" cy="777122"/>
          </a:xfrm>
          <a:prstGeom prst="round2SameRect">
            <a:avLst>
              <a:gd name="adj1" fmla="val 24284"/>
              <a:gd name="adj2" fmla="val 0"/>
            </a:avLst>
          </a:prstGeom>
          <a:solidFill>
            <a:srgbClr val="624B78"/>
          </a:solidFill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Ответьте на следующие 3 вопроса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последние 3 месяца сопровождалась ли Ваша головная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 следующими симптомами?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CF418-9469-7DAF-9A24-E57A7FFE5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0"/>
            <a:ext cx="7699858" cy="1360724"/>
          </a:xfrm>
        </p:spPr>
        <p:txBody>
          <a:bodyPr anchor="ctr">
            <a:noAutofit/>
          </a:bodyPr>
          <a:lstStyle/>
          <a:p>
            <a:pPr rtl="0">
              <a:lnSpc>
                <a:spcPct val="100000"/>
              </a:lnSpc>
            </a:pPr>
            <a:r>
              <a:rPr lang="ru-RU" sz="2000" b="1" i="0" u="none" baseline="0"/>
              <a:t>Международный опросник</a:t>
            </a:r>
            <a:br>
              <a:rPr lang="ru-RU" sz="2000" b="1" i="0" u="none" baseline="0"/>
            </a:br>
            <a:r>
              <a:rPr lang="ru-RU" sz="2000" b="1" i="0" u="none" baseline="0"/>
              <a:t>Идентификатор мигрени «</a:t>
            </a:r>
            <a:r>
              <a:rPr lang="en-US" sz="2000" b="1" i="0" u="none" baseline="0"/>
              <a:t>ID</a:t>
            </a:r>
            <a:r>
              <a:rPr lang="ru-RU" sz="2000" b="1" i="0" u="none" baseline="0"/>
              <a:t> MIGRAINE</a:t>
            </a:r>
            <a:r>
              <a:rPr lang="ru-RU" sz="2000"/>
              <a:t>»</a:t>
            </a:r>
            <a:r>
              <a:rPr lang="ru-RU" sz="2000" b="1" i="0" u="none" baseline="30000"/>
              <a:t>1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3102634-E041-B3E9-D913-3FEFCAF8B05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19541" y="6375267"/>
            <a:ext cx="10362561" cy="34448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 lvl="0" algn="l" rtl="0"/>
            <a:r>
              <a:rPr lang="nl-NL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Lipton R. </a:t>
            </a:r>
            <a:r>
              <a:rPr lang="ru-RU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В.. </a:t>
            </a:r>
            <a:r>
              <a:rPr lang="nl-NL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Dodick D, Kolonder K.. Hettiarachchi J. ex al. A self-administered screener for migraine in primary care: The ID Migraine validation study. Neurology. 2003 Aug 12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;6</a:t>
            </a:r>
            <a:r>
              <a:rPr lang="nl-NL" sz="700" b="0" i="0" u="none" baseline="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1(3):375-82.</a:t>
            </a:r>
          </a:p>
        </p:txBody>
      </p: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701B08E7-8C13-58E3-E6E5-157B30EB747C}"/>
              </a:ext>
            </a:extLst>
          </p:cNvPr>
          <p:cNvGrpSpPr/>
          <p:nvPr/>
        </p:nvGrpSpPr>
        <p:grpSpPr>
          <a:xfrm>
            <a:off x="750573" y="2136161"/>
            <a:ext cx="10690854" cy="3474360"/>
            <a:chOff x="750573" y="2136161"/>
            <a:chExt cx="10690854" cy="3047983"/>
          </a:xfrm>
        </p:grpSpPr>
        <p:sp>
          <p:nvSpPr>
            <p:cNvPr id="16" name="Rectangle: Rounded Corners 5">
              <a:extLst>
                <a:ext uri="{FF2B5EF4-FFF2-40B4-BE49-F238E27FC236}">
                  <a16:creationId xmlns:a16="http://schemas.microsoft.com/office/drawing/2014/main" id="{B979A5D2-6FCF-65B7-DBA8-25C9A24754C6}"/>
                </a:ext>
              </a:extLst>
            </p:cNvPr>
            <p:cNvSpPr/>
            <p:nvPr/>
          </p:nvSpPr>
          <p:spPr>
            <a:xfrm>
              <a:off x="765240" y="4164380"/>
              <a:ext cx="10676187" cy="1019764"/>
            </a:xfrm>
            <a:prstGeom prst="roundRect">
              <a:avLst>
                <a:gd name="adj" fmla="val 2521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dist="203200" dir="5580000" sx="99000" sy="99000" algn="ctr" rotWithShape="0">
                <a:srgbClr val="E7E6E6">
                  <a:alpha val="5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: Rounded Corners 5">
              <a:extLst>
                <a:ext uri="{FF2B5EF4-FFF2-40B4-BE49-F238E27FC236}">
                  <a16:creationId xmlns:a16="http://schemas.microsoft.com/office/drawing/2014/main" id="{571DE914-CCB0-054F-207A-47CF299F0203}"/>
                </a:ext>
              </a:extLst>
            </p:cNvPr>
            <p:cNvSpPr/>
            <p:nvPr/>
          </p:nvSpPr>
          <p:spPr>
            <a:xfrm>
              <a:off x="750573" y="3121691"/>
              <a:ext cx="10676187" cy="1058652"/>
            </a:xfrm>
            <a:prstGeom prst="roundRect">
              <a:avLst>
                <a:gd name="adj" fmla="val 2521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dist="203200" dir="5580000" sx="99000" sy="99000" algn="ctr" rotWithShape="0">
                <a:srgbClr val="E7E6E6">
                  <a:alpha val="5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" name="Rectangle: Rounded Corners 5">
              <a:extLst>
                <a:ext uri="{FF2B5EF4-FFF2-40B4-BE49-F238E27FC236}">
                  <a16:creationId xmlns:a16="http://schemas.microsoft.com/office/drawing/2014/main" id="{9F2BCDB2-DFEE-0E0D-E938-1C37906D899E}"/>
                </a:ext>
              </a:extLst>
            </p:cNvPr>
            <p:cNvSpPr/>
            <p:nvPr/>
          </p:nvSpPr>
          <p:spPr>
            <a:xfrm>
              <a:off x="757905" y="2136161"/>
              <a:ext cx="10676187" cy="996667"/>
            </a:xfrm>
            <a:prstGeom prst="roundRect">
              <a:avLst>
                <a:gd name="adj" fmla="val 2521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dist="203200" dir="5580000" sx="99000" sy="99000" algn="ctr" rotWithShape="0">
                <a:srgbClr val="E7E6E6">
                  <a:alpha val="5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84FC2A-E67E-2171-E149-BF794B69A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46" y="3442791"/>
            <a:ext cx="851616" cy="851615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4994F9F2-E043-98D2-B9AC-AEADC99F8B74}"/>
              </a:ext>
            </a:extLst>
          </p:cNvPr>
          <p:cNvSpPr/>
          <p:nvPr/>
        </p:nvSpPr>
        <p:spPr>
          <a:xfrm>
            <a:off x="1033090" y="3556011"/>
            <a:ext cx="625175" cy="6251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FA6C75E-7969-E5E9-F2FA-11BDA67B2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81" y="4590665"/>
            <a:ext cx="851616" cy="851615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B1E4CA18-017C-7523-D1F7-FCB7FED98CA5}"/>
              </a:ext>
            </a:extLst>
          </p:cNvPr>
          <p:cNvSpPr/>
          <p:nvPr/>
        </p:nvSpPr>
        <p:spPr>
          <a:xfrm>
            <a:off x="1044625" y="4703885"/>
            <a:ext cx="625175" cy="6251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8F0F32-1022-66D4-A5E5-D53FF9989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12" y="2274415"/>
            <a:ext cx="851616" cy="851615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8A304E65-307D-470F-6818-9E592F3F7DDC}"/>
              </a:ext>
            </a:extLst>
          </p:cNvPr>
          <p:cNvSpPr/>
          <p:nvPr/>
        </p:nvSpPr>
        <p:spPr>
          <a:xfrm>
            <a:off x="1038857" y="2387635"/>
            <a:ext cx="625175" cy="6251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6" name="Рисунок 24">
            <a:extLst>
              <a:ext uri="{FF2B5EF4-FFF2-40B4-BE49-F238E27FC236}">
                <a16:creationId xmlns:a16="http://schemas.microsoft.com/office/drawing/2014/main" id="{231D7EBA-2DF7-9074-3FDB-D4421F3A026E}"/>
              </a:ext>
            </a:extLst>
          </p:cNvPr>
          <p:cNvGrpSpPr/>
          <p:nvPr/>
        </p:nvGrpSpPr>
        <p:grpSpPr>
          <a:xfrm>
            <a:off x="1234492" y="2482777"/>
            <a:ext cx="263751" cy="453597"/>
            <a:chOff x="1287662" y="2921037"/>
            <a:chExt cx="309663" cy="532557"/>
          </a:xfrm>
          <a:solidFill>
            <a:schemeClr val="bg1"/>
          </a:solidFill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DED621BD-1CF9-91E6-ED9B-5404EF203D76}"/>
                </a:ext>
              </a:extLst>
            </p:cNvPr>
            <p:cNvSpPr/>
            <p:nvPr/>
          </p:nvSpPr>
          <p:spPr>
            <a:xfrm>
              <a:off x="1353739" y="3042812"/>
              <a:ext cx="142276" cy="410783"/>
            </a:xfrm>
            <a:custGeom>
              <a:avLst/>
              <a:gdLst>
                <a:gd name="connsiteX0" fmla="*/ 37386 w 142276"/>
                <a:gd name="connsiteY0" fmla="*/ 88887 h 410783"/>
                <a:gd name="connsiteX1" fmla="*/ 37386 w 142276"/>
                <a:gd name="connsiteY1" fmla="*/ 64542 h 410783"/>
                <a:gd name="connsiteX2" fmla="*/ 30473 w 142276"/>
                <a:gd name="connsiteY2" fmla="*/ 54624 h 410783"/>
                <a:gd name="connsiteX3" fmla="*/ 21757 w 142276"/>
                <a:gd name="connsiteY3" fmla="*/ 64542 h 410783"/>
                <a:gd name="connsiteX4" fmla="*/ 19954 w 142276"/>
                <a:gd name="connsiteY4" fmla="*/ 94597 h 410783"/>
                <a:gd name="connsiteX5" fmla="*/ 28670 w 142276"/>
                <a:gd name="connsiteY5" fmla="*/ 104515 h 410783"/>
                <a:gd name="connsiteX6" fmla="*/ 68943 w 142276"/>
                <a:gd name="connsiteY6" fmla="*/ 109624 h 410783"/>
                <a:gd name="connsiteX7" fmla="*/ 103206 w 142276"/>
                <a:gd name="connsiteY7" fmla="*/ 113531 h 410783"/>
                <a:gd name="connsiteX8" fmla="*/ 109217 w 142276"/>
                <a:gd name="connsiteY8" fmla="*/ 114433 h 410783"/>
                <a:gd name="connsiteX9" fmla="*/ 119435 w 142276"/>
                <a:gd name="connsiteY9" fmla="*/ 125553 h 410783"/>
                <a:gd name="connsiteX10" fmla="*/ 106812 w 142276"/>
                <a:gd name="connsiteY10" fmla="*/ 136673 h 410783"/>
                <a:gd name="connsiteX11" fmla="*/ 83069 w 142276"/>
                <a:gd name="connsiteY11" fmla="*/ 134269 h 410783"/>
                <a:gd name="connsiteX12" fmla="*/ 14845 w 142276"/>
                <a:gd name="connsiteY12" fmla="*/ 124952 h 410783"/>
                <a:gd name="connsiteX13" fmla="*/ 419 w 142276"/>
                <a:gd name="connsiteY13" fmla="*/ 108422 h 410783"/>
                <a:gd name="connsiteX14" fmla="*/ 719 w 142276"/>
                <a:gd name="connsiteY14" fmla="*/ 57329 h 410783"/>
                <a:gd name="connsiteX15" fmla="*/ 7632 w 142276"/>
                <a:gd name="connsiteY15" fmla="*/ 26974 h 410783"/>
                <a:gd name="connsiteX16" fmla="*/ 28069 w 142276"/>
                <a:gd name="connsiteY16" fmla="*/ 3832 h 410783"/>
                <a:gd name="connsiteX17" fmla="*/ 49708 w 142276"/>
                <a:gd name="connsiteY17" fmla="*/ 4734 h 410783"/>
                <a:gd name="connsiteX18" fmla="*/ 66539 w 142276"/>
                <a:gd name="connsiteY18" fmla="*/ 13750 h 410783"/>
                <a:gd name="connsiteX19" fmla="*/ 87577 w 142276"/>
                <a:gd name="connsiteY19" fmla="*/ 26974 h 410783"/>
                <a:gd name="connsiteX20" fmla="*/ 135965 w 142276"/>
                <a:gd name="connsiteY20" fmla="*/ 80471 h 410783"/>
                <a:gd name="connsiteX21" fmla="*/ 142277 w 142276"/>
                <a:gd name="connsiteY21" fmla="*/ 96400 h 410783"/>
                <a:gd name="connsiteX22" fmla="*/ 142277 w 142276"/>
                <a:gd name="connsiteY22" fmla="*/ 387930 h 410783"/>
                <a:gd name="connsiteX23" fmla="*/ 141676 w 142276"/>
                <a:gd name="connsiteY23" fmla="*/ 396947 h 410783"/>
                <a:gd name="connsiteX24" fmla="*/ 122741 w 142276"/>
                <a:gd name="connsiteY24" fmla="*/ 410772 h 410783"/>
                <a:gd name="connsiteX25" fmla="*/ 105911 w 142276"/>
                <a:gd name="connsiteY25" fmla="*/ 396045 h 410783"/>
                <a:gd name="connsiteX26" fmla="*/ 105309 w 142276"/>
                <a:gd name="connsiteY26" fmla="*/ 382520 h 410783"/>
                <a:gd name="connsiteX27" fmla="*/ 105309 w 142276"/>
                <a:gd name="connsiteY27" fmla="*/ 196182 h 410783"/>
                <a:gd name="connsiteX28" fmla="*/ 105309 w 142276"/>
                <a:gd name="connsiteY28" fmla="*/ 187165 h 410783"/>
                <a:gd name="connsiteX29" fmla="*/ 91484 w 142276"/>
                <a:gd name="connsiteY29" fmla="*/ 173040 h 410783"/>
                <a:gd name="connsiteX30" fmla="*/ 73451 w 142276"/>
                <a:gd name="connsiteY30" fmla="*/ 173340 h 410783"/>
                <a:gd name="connsiteX31" fmla="*/ 58725 w 142276"/>
                <a:gd name="connsiteY31" fmla="*/ 188668 h 410783"/>
                <a:gd name="connsiteX32" fmla="*/ 58725 w 142276"/>
                <a:gd name="connsiteY32" fmla="*/ 199187 h 410783"/>
                <a:gd name="connsiteX33" fmla="*/ 58725 w 142276"/>
                <a:gd name="connsiteY33" fmla="*/ 381018 h 410783"/>
                <a:gd name="connsiteX34" fmla="*/ 58424 w 142276"/>
                <a:gd name="connsiteY34" fmla="*/ 394542 h 410783"/>
                <a:gd name="connsiteX35" fmla="*/ 40091 w 142276"/>
                <a:gd name="connsiteY35" fmla="*/ 410471 h 410783"/>
                <a:gd name="connsiteX36" fmla="*/ 21757 w 142276"/>
                <a:gd name="connsiteY36" fmla="*/ 394242 h 410783"/>
                <a:gd name="connsiteX37" fmla="*/ 21457 w 142276"/>
                <a:gd name="connsiteY37" fmla="*/ 386728 h 410783"/>
                <a:gd name="connsiteX38" fmla="*/ 21457 w 142276"/>
                <a:gd name="connsiteY38" fmla="*/ 153805 h 410783"/>
                <a:gd name="connsiteX39" fmla="*/ 22058 w 142276"/>
                <a:gd name="connsiteY39" fmla="*/ 143285 h 410783"/>
                <a:gd name="connsiteX40" fmla="*/ 59326 w 142276"/>
                <a:gd name="connsiteY40" fmla="*/ 147493 h 410783"/>
                <a:gd name="connsiteX41" fmla="*/ 102604 w 142276"/>
                <a:gd name="connsiteY41" fmla="*/ 152602 h 410783"/>
                <a:gd name="connsiteX42" fmla="*/ 120036 w 142276"/>
                <a:gd name="connsiteY42" fmla="*/ 149597 h 410783"/>
                <a:gd name="connsiteX43" fmla="*/ 135965 w 142276"/>
                <a:gd name="connsiteY43" fmla="*/ 121346 h 410783"/>
                <a:gd name="connsiteX44" fmla="*/ 112823 w 142276"/>
                <a:gd name="connsiteY44" fmla="*/ 98504 h 410783"/>
                <a:gd name="connsiteX45" fmla="*/ 59326 w 142276"/>
                <a:gd name="connsiteY45" fmla="*/ 91591 h 410783"/>
                <a:gd name="connsiteX46" fmla="*/ 37386 w 142276"/>
                <a:gd name="connsiteY46" fmla="*/ 88887 h 410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42276" h="410783">
                  <a:moveTo>
                    <a:pt x="37386" y="88887"/>
                  </a:moveTo>
                  <a:cubicBezTo>
                    <a:pt x="37386" y="79269"/>
                    <a:pt x="37386" y="72056"/>
                    <a:pt x="37386" y="64542"/>
                  </a:cubicBezTo>
                  <a:cubicBezTo>
                    <a:pt x="37386" y="59734"/>
                    <a:pt x="36184" y="55526"/>
                    <a:pt x="30473" y="54624"/>
                  </a:cubicBezTo>
                  <a:cubicBezTo>
                    <a:pt x="25665" y="54023"/>
                    <a:pt x="22359" y="57630"/>
                    <a:pt x="21757" y="64542"/>
                  </a:cubicBezTo>
                  <a:cubicBezTo>
                    <a:pt x="20856" y="74460"/>
                    <a:pt x="20255" y="84378"/>
                    <a:pt x="19954" y="94597"/>
                  </a:cubicBezTo>
                  <a:cubicBezTo>
                    <a:pt x="19654" y="100307"/>
                    <a:pt x="22659" y="103914"/>
                    <a:pt x="28670" y="104515"/>
                  </a:cubicBezTo>
                  <a:cubicBezTo>
                    <a:pt x="42195" y="106018"/>
                    <a:pt x="55419" y="108122"/>
                    <a:pt x="68943" y="109624"/>
                  </a:cubicBezTo>
                  <a:cubicBezTo>
                    <a:pt x="80364" y="111127"/>
                    <a:pt x="91785" y="112329"/>
                    <a:pt x="103206" y="113531"/>
                  </a:cubicBezTo>
                  <a:cubicBezTo>
                    <a:pt x="105309" y="113832"/>
                    <a:pt x="107113" y="114132"/>
                    <a:pt x="109217" y="114433"/>
                  </a:cubicBezTo>
                  <a:cubicBezTo>
                    <a:pt x="115829" y="116236"/>
                    <a:pt x="120036" y="121045"/>
                    <a:pt x="119435" y="125553"/>
                  </a:cubicBezTo>
                  <a:cubicBezTo>
                    <a:pt x="118834" y="130663"/>
                    <a:pt x="112823" y="136673"/>
                    <a:pt x="106812" y="136673"/>
                  </a:cubicBezTo>
                  <a:cubicBezTo>
                    <a:pt x="98998" y="136373"/>
                    <a:pt x="90883" y="135171"/>
                    <a:pt x="83069" y="134269"/>
                  </a:cubicBezTo>
                  <a:cubicBezTo>
                    <a:pt x="60227" y="131264"/>
                    <a:pt x="37386" y="128258"/>
                    <a:pt x="14845" y="124952"/>
                  </a:cubicBezTo>
                  <a:cubicBezTo>
                    <a:pt x="2522" y="123149"/>
                    <a:pt x="419" y="120444"/>
                    <a:pt x="419" y="108422"/>
                  </a:cubicBezTo>
                  <a:cubicBezTo>
                    <a:pt x="118" y="91291"/>
                    <a:pt x="-483" y="74460"/>
                    <a:pt x="719" y="57329"/>
                  </a:cubicBezTo>
                  <a:cubicBezTo>
                    <a:pt x="1320" y="47111"/>
                    <a:pt x="4326" y="36592"/>
                    <a:pt x="7632" y="26974"/>
                  </a:cubicBezTo>
                  <a:cubicBezTo>
                    <a:pt x="11238" y="17056"/>
                    <a:pt x="18752" y="9242"/>
                    <a:pt x="28069" y="3832"/>
                  </a:cubicBezTo>
                  <a:cubicBezTo>
                    <a:pt x="35883" y="-977"/>
                    <a:pt x="42195" y="-1878"/>
                    <a:pt x="49708" y="4734"/>
                  </a:cubicBezTo>
                  <a:cubicBezTo>
                    <a:pt x="54517" y="8941"/>
                    <a:pt x="60528" y="12548"/>
                    <a:pt x="66539" y="13750"/>
                  </a:cubicBezTo>
                  <a:cubicBezTo>
                    <a:pt x="75255" y="15854"/>
                    <a:pt x="81566" y="20362"/>
                    <a:pt x="87577" y="26974"/>
                  </a:cubicBezTo>
                  <a:cubicBezTo>
                    <a:pt x="103506" y="45007"/>
                    <a:pt x="119435" y="62739"/>
                    <a:pt x="135965" y="80471"/>
                  </a:cubicBezTo>
                  <a:cubicBezTo>
                    <a:pt x="140473" y="85280"/>
                    <a:pt x="142277" y="90089"/>
                    <a:pt x="142277" y="96400"/>
                  </a:cubicBezTo>
                  <a:cubicBezTo>
                    <a:pt x="142277" y="193477"/>
                    <a:pt x="142277" y="290553"/>
                    <a:pt x="142277" y="387930"/>
                  </a:cubicBezTo>
                  <a:cubicBezTo>
                    <a:pt x="142277" y="390936"/>
                    <a:pt x="142277" y="393941"/>
                    <a:pt x="141676" y="396947"/>
                  </a:cubicBezTo>
                  <a:cubicBezTo>
                    <a:pt x="139572" y="405362"/>
                    <a:pt x="131457" y="411072"/>
                    <a:pt x="122741" y="410772"/>
                  </a:cubicBezTo>
                  <a:cubicBezTo>
                    <a:pt x="114626" y="410471"/>
                    <a:pt x="107413" y="404160"/>
                    <a:pt x="105911" y="396045"/>
                  </a:cubicBezTo>
                  <a:cubicBezTo>
                    <a:pt x="105309" y="391537"/>
                    <a:pt x="105309" y="387029"/>
                    <a:pt x="105309" y="382520"/>
                  </a:cubicBezTo>
                  <a:cubicBezTo>
                    <a:pt x="105309" y="320307"/>
                    <a:pt x="105309" y="258395"/>
                    <a:pt x="105309" y="196182"/>
                  </a:cubicBezTo>
                  <a:cubicBezTo>
                    <a:pt x="105309" y="193176"/>
                    <a:pt x="105309" y="190171"/>
                    <a:pt x="105309" y="187165"/>
                  </a:cubicBezTo>
                  <a:cubicBezTo>
                    <a:pt x="105009" y="174542"/>
                    <a:pt x="103807" y="173340"/>
                    <a:pt x="91484" y="173040"/>
                  </a:cubicBezTo>
                  <a:cubicBezTo>
                    <a:pt x="85473" y="173040"/>
                    <a:pt x="79462" y="173040"/>
                    <a:pt x="73451" y="173340"/>
                  </a:cubicBezTo>
                  <a:cubicBezTo>
                    <a:pt x="61129" y="173941"/>
                    <a:pt x="59326" y="175744"/>
                    <a:pt x="58725" y="188668"/>
                  </a:cubicBezTo>
                  <a:cubicBezTo>
                    <a:pt x="58725" y="192275"/>
                    <a:pt x="58725" y="195581"/>
                    <a:pt x="58725" y="199187"/>
                  </a:cubicBezTo>
                  <a:cubicBezTo>
                    <a:pt x="58725" y="259897"/>
                    <a:pt x="58725" y="320307"/>
                    <a:pt x="58725" y="381018"/>
                  </a:cubicBezTo>
                  <a:cubicBezTo>
                    <a:pt x="58725" y="385526"/>
                    <a:pt x="59025" y="390034"/>
                    <a:pt x="58424" y="394542"/>
                  </a:cubicBezTo>
                  <a:cubicBezTo>
                    <a:pt x="57222" y="404160"/>
                    <a:pt x="49408" y="410772"/>
                    <a:pt x="40091" y="410471"/>
                  </a:cubicBezTo>
                  <a:cubicBezTo>
                    <a:pt x="30473" y="410471"/>
                    <a:pt x="22960" y="403859"/>
                    <a:pt x="21757" y="394242"/>
                  </a:cubicBezTo>
                  <a:cubicBezTo>
                    <a:pt x="21457" y="391837"/>
                    <a:pt x="21457" y="389132"/>
                    <a:pt x="21457" y="386728"/>
                  </a:cubicBezTo>
                  <a:cubicBezTo>
                    <a:pt x="21457" y="309187"/>
                    <a:pt x="21457" y="231646"/>
                    <a:pt x="21457" y="153805"/>
                  </a:cubicBezTo>
                  <a:cubicBezTo>
                    <a:pt x="21457" y="150799"/>
                    <a:pt x="21757" y="147794"/>
                    <a:pt x="22058" y="143285"/>
                  </a:cubicBezTo>
                  <a:cubicBezTo>
                    <a:pt x="34982" y="144788"/>
                    <a:pt x="47003" y="145990"/>
                    <a:pt x="59326" y="147493"/>
                  </a:cubicBezTo>
                  <a:cubicBezTo>
                    <a:pt x="73752" y="149296"/>
                    <a:pt x="88178" y="151701"/>
                    <a:pt x="102604" y="152602"/>
                  </a:cubicBezTo>
                  <a:cubicBezTo>
                    <a:pt x="108315" y="152903"/>
                    <a:pt x="114626" y="152001"/>
                    <a:pt x="120036" y="149597"/>
                  </a:cubicBezTo>
                  <a:cubicBezTo>
                    <a:pt x="131156" y="144788"/>
                    <a:pt x="137468" y="132466"/>
                    <a:pt x="135965" y="121346"/>
                  </a:cubicBezTo>
                  <a:cubicBezTo>
                    <a:pt x="134462" y="110526"/>
                    <a:pt x="124845" y="100307"/>
                    <a:pt x="112823" y="98504"/>
                  </a:cubicBezTo>
                  <a:cubicBezTo>
                    <a:pt x="95091" y="95799"/>
                    <a:pt x="77058" y="93695"/>
                    <a:pt x="59326" y="91591"/>
                  </a:cubicBezTo>
                  <a:cubicBezTo>
                    <a:pt x="52113" y="90690"/>
                    <a:pt x="45200" y="89788"/>
                    <a:pt x="37386" y="88887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440DE1C0-9A5B-764D-5C93-F27386CEFEB9}"/>
                </a:ext>
              </a:extLst>
            </p:cNvPr>
            <p:cNvSpPr/>
            <p:nvPr/>
          </p:nvSpPr>
          <p:spPr>
            <a:xfrm>
              <a:off x="1394997" y="2952604"/>
              <a:ext cx="90547" cy="82619"/>
            </a:xfrm>
            <a:custGeom>
              <a:avLst/>
              <a:gdLst>
                <a:gd name="connsiteX0" fmla="*/ 21374 w 90547"/>
                <a:gd name="connsiteY0" fmla="*/ 82619 h 82619"/>
                <a:gd name="connsiteX1" fmla="*/ 6046 w 90547"/>
                <a:gd name="connsiteY1" fmla="*/ 22210 h 82619"/>
                <a:gd name="connsiteX2" fmla="*/ 71265 w 90547"/>
                <a:gd name="connsiteY2" fmla="*/ 8084 h 82619"/>
                <a:gd name="connsiteX3" fmla="*/ 81784 w 90547"/>
                <a:gd name="connsiteY3" fmla="*/ 70598 h 82619"/>
                <a:gd name="connsiteX4" fmla="*/ 21374 w 90547"/>
                <a:gd name="connsiteY4" fmla="*/ 82619 h 8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47" h="82619">
                  <a:moveTo>
                    <a:pt x="21374" y="82619"/>
                  </a:moveTo>
                  <a:cubicBezTo>
                    <a:pt x="1538" y="75707"/>
                    <a:pt x="-6577" y="42947"/>
                    <a:pt x="6046" y="22210"/>
                  </a:cubicBezTo>
                  <a:cubicBezTo>
                    <a:pt x="19871" y="-331"/>
                    <a:pt x="49325" y="-6943"/>
                    <a:pt x="71265" y="8084"/>
                  </a:cubicBezTo>
                  <a:cubicBezTo>
                    <a:pt x="92002" y="22210"/>
                    <a:pt x="96811" y="50461"/>
                    <a:pt x="81784" y="70598"/>
                  </a:cubicBezTo>
                  <a:cubicBezTo>
                    <a:pt x="54735" y="43548"/>
                    <a:pt x="33396" y="46854"/>
                    <a:pt x="21374" y="82619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DD2025F0-53CC-FA75-312B-B1C9F8520891}"/>
                </a:ext>
              </a:extLst>
            </p:cNvPr>
            <p:cNvSpPr/>
            <p:nvPr/>
          </p:nvSpPr>
          <p:spPr>
            <a:xfrm>
              <a:off x="1435605" y="3021898"/>
              <a:ext cx="106809" cy="115702"/>
            </a:xfrm>
            <a:custGeom>
              <a:avLst/>
              <a:gdLst>
                <a:gd name="connsiteX0" fmla="*/ 58607 w 106809"/>
                <a:gd name="connsiteY0" fmla="*/ 22342 h 115702"/>
                <a:gd name="connsiteX1" fmla="*/ 88060 w 106809"/>
                <a:gd name="connsiteY1" fmla="*/ 45484 h 115702"/>
                <a:gd name="connsiteX2" fmla="*/ 106393 w 106809"/>
                <a:gd name="connsiteY2" fmla="*/ 98981 h 115702"/>
                <a:gd name="connsiteX3" fmla="*/ 100082 w 106809"/>
                <a:gd name="connsiteY3" fmla="*/ 114309 h 115702"/>
                <a:gd name="connsiteX4" fmla="*/ 84153 w 106809"/>
                <a:gd name="connsiteY4" fmla="*/ 109801 h 115702"/>
                <a:gd name="connsiteX5" fmla="*/ 4508 w 106809"/>
                <a:gd name="connsiteY5" fmla="*/ 22041 h 115702"/>
                <a:gd name="connsiteX6" fmla="*/ 0 w 106809"/>
                <a:gd name="connsiteY6" fmla="*/ 10020 h 115702"/>
                <a:gd name="connsiteX7" fmla="*/ 16530 w 106809"/>
                <a:gd name="connsiteY7" fmla="*/ 1604 h 115702"/>
                <a:gd name="connsiteX8" fmla="*/ 24044 w 106809"/>
                <a:gd name="connsiteY8" fmla="*/ 8817 h 115702"/>
                <a:gd name="connsiteX9" fmla="*/ 66421 w 106809"/>
                <a:gd name="connsiteY9" fmla="*/ 55402 h 115702"/>
                <a:gd name="connsiteX10" fmla="*/ 72432 w 106809"/>
                <a:gd name="connsiteY10" fmla="*/ 62014 h 115702"/>
                <a:gd name="connsiteX11" fmla="*/ 84454 w 106809"/>
                <a:gd name="connsiteY11" fmla="*/ 63517 h 115702"/>
                <a:gd name="connsiteX12" fmla="*/ 84754 w 106809"/>
                <a:gd name="connsiteY12" fmla="*/ 51495 h 115702"/>
                <a:gd name="connsiteX13" fmla="*/ 76940 w 106809"/>
                <a:gd name="connsiteY13" fmla="*/ 42479 h 115702"/>
                <a:gd name="connsiteX14" fmla="*/ 58607 w 106809"/>
                <a:gd name="connsiteY14" fmla="*/ 22342 h 115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6809" h="115702">
                  <a:moveTo>
                    <a:pt x="58607" y="22342"/>
                  </a:moveTo>
                  <a:cubicBezTo>
                    <a:pt x="74536" y="26249"/>
                    <a:pt x="82350" y="35265"/>
                    <a:pt x="88060" y="45484"/>
                  </a:cubicBezTo>
                  <a:cubicBezTo>
                    <a:pt x="97377" y="62014"/>
                    <a:pt x="103087" y="80347"/>
                    <a:pt x="106393" y="98981"/>
                  </a:cubicBezTo>
                  <a:cubicBezTo>
                    <a:pt x="107596" y="105593"/>
                    <a:pt x="106393" y="111003"/>
                    <a:pt x="100082" y="114309"/>
                  </a:cubicBezTo>
                  <a:cubicBezTo>
                    <a:pt x="93771" y="117615"/>
                    <a:pt x="88661" y="114610"/>
                    <a:pt x="84153" y="109801"/>
                  </a:cubicBezTo>
                  <a:cubicBezTo>
                    <a:pt x="57705" y="80648"/>
                    <a:pt x="30956" y="51495"/>
                    <a:pt x="4508" y="22041"/>
                  </a:cubicBezTo>
                  <a:cubicBezTo>
                    <a:pt x="1803" y="19036"/>
                    <a:pt x="0" y="14227"/>
                    <a:pt x="0" y="10020"/>
                  </a:cubicBezTo>
                  <a:cubicBezTo>
                    <a:pt x="0" y="1905"/>
                    <a:pt x="9317" y="-2603"/>
                    <a:pt x="16530" y="1604"/>
                  </a:cubicBezTo>
                  <a:cubicBezTo>
                    <a:pt x="19536" y="3408"/>
                    <a:pt x="21639" y="6112"/>
                    <a:pt x="24044" y="8817"/>
                  </a:cubicBezTo>
                  <a:cubicBezTo>
                    <a:pt x="38169" y="24446"/>
                    <a:pt x="52295" y="39774"/>
                    <a:pt x="66421" y="55402"/>
                  </a:cubicBezTo>
                  <a:cubicBezTo>
                    <a:pt x="68525" y="57506"/>
                    <a:pt x="70328" y="59910"/>
                    <a:pt x="72432" y="62014"/>
                  </a:cubicBezTo>
                  <a:cubicBezTo>
                    <a:pt x="76038" y="65621"/>
                    <a:pt x="79945" y="67424"/>
                    <a:pt x="84454" y="63517"/>
                  </a:cubicBezTo>
                  <a:cubicBezTo>
                    <a:pt x="88661" y="59910"/>
                    <a:pt x="87760" y="55402"/>
                    <a:pt x="84754" y="51495"/>
                  </a:cubicBezTo>
                  <a:cubicBezTo>
                    <a:pt x="82350" y="48489"/>
                    <a:pt x="79344" y="45484"/>
                    <a:pt x="76940" y="42479"/>
                  </a:cubicBezTo>
                  <a:cubicBezTo>
                    <a:pt x="71230" y="37069"/>
                    <a:pt x="66120" y="31058"/>
                    <a:pt x="58607" y="22342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D07F6DCB-5D6F-EF41-2F88-44E01C8D0C67}"/>
                </a:ext>
              </a:extLst>
            </p:cNvPr>
            <p:cNvSpPr/>
            <p:nvPr/>
          </p:nvSpPr>
          <p:spPr>
            <a:xfrm>
              <a:off x="1302682" y="2967190"/>
              <a:ext cx="53579" cy="28360"/>
            </a:xfrm>
            <a:custGeom>
              <a:avLst/>
              <a:gdLst>
                <a:gd name="connsiteX0" fmla="*/ 52076 w 53579"/>
                <a:gd name="connsiteY0" fmla="*/ 28361 h 28360"/>
                <a:gd name="connsiteX1" fmla="*/ 13005 w 53579"/>
                <a:gd name="connsiteY1" fmla="*/ 18443 h 28360"/>
                <a:gd name="connsiteX2" fmla="*/ 4590 w 53579"/>
                <a:gd name="connsiteY2" fmla="*/ 15437 h 28360"/>
                <a:gd name="connsiteX3" fmla="*/ 1284 w 53579"/>
                <a:gd name="connsiteY3" fmla="*/ 4016 h 28360"/>
                <a:gd name="connsiteX4" fmla="*/ 11503 w 53579"/>
                <a:gd name="connsiteY4" fmla="*/ 1311 h 28360"/>
                <a:gd name="connsiteX5" fmla="*/ 25628 w 53579"/>
                <a:gd name="connsiteY5" fmla="*/ 9426 h 28360"/>
                <a:gd name="connsiteX6" fmla="*/ 53579 w 53579"/>
                <a:gd name="connsiteY6" fmla="*/ 26557 h 28360"/>
                <a:gd name="connsiteX7" fmla="*/ 52076 w 53579"/>
                <a:gd name="connsiteY7" fmla="*/ 28361 h 2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79" h="28360">
                  <a:moveTo>
                    <a:pt x="52076" y="28361"/>
                  </a:moveTo>
                  <a:cubicBezTo>
                    <a:pt x="39153" y="25055"/>
                    <a:pt x="26229" y="21749"/>
                    <a:pt x="13005" y="18443"/>
                  </a:cubicBezTo>
                  <a:cubicBezTo>
                    <a:pt x="10000" y="17842"/>
                    <a:pt x="7295" y="16940"/>
                    <a:pt x="4590" y="15437"/>
                  </a:cubicBezTo>
                  <a:cubicBezTo>
                    <a:pt x="-219" y="13033"/>
                    <a:pt x="-1120" y="8525"/>
                    <a:pt x="1284" y="4016"/>
                  </a:cubicBezTo>
                  <a:cubicBezTo>
                    <a:pt x="3388" y="-191"/>
                    <a:pt x="7295" y="-1093"/>
                    <a:pt x="11503" y="1311"/>
                  </a:cubicBezTo>
                  <a:cubicBezTo>
                    <a:pt x="16311" y="4016"/>
                    <a:pt x="21120" y="6721"/>
                    <a:pt x="25628" y="9426"/>
                  </a:cubicBezTo>
                  <a:cubicBezTo>
                    <a:pt x="34945" y="15137"/>
                    <a:pt x="44262" y="20847"/>
                    <a:pt x="53579" y="26557"/>
                  </a:cubicBezTo>
                  <a:cubicBezTo>
                    <a:pt x="52978" y="27158"/>
                    <a:pt x="52377" y="27760"/>
                    <a:pt x="52076" y="28361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D232CF80-5568-3CC5-4029-F23084424CBA}"/>
                </a:ext>
              </a:extLst>
            </p:cNvPr>
            <p:cNvSpPr/>
            <p:nvPr/>
          </p:nvSpPr>
          <p:spPr>
            <a:xfrm>
              <a:off x="1529376" y="2967531"/>
              <a:ext cx="53463" cy="27718"/>
            </a:xfrm>
            <a:custGeom>
              <a:avLst/>
              <a:gdLst>
                <a:gd name="connsiteX0" fmla="*/ 0 w 53463"/>
                <a:gd name="connsiteY0" fmla="*/ 26216 h 27718"/>
                <a:gd name="connsiteX1" fmla="*/ 41475 w 53463"/>
                <a:gd name="connsiteY1" fmla="*/ 1271 h 27718"/>
                <a:gd name="connsiteX2" fmla="*/ 52596 w 53463"/>
                <a:gd name="connsiteY2" fmla="*/ 4877 h 27718"/>
                <a:gd name="connsiteX3" fmla="*/ 48087 w 53463"/>
                <a:gd name="connsiteY3" fmla="*/ 15697 h 27718"/>
                <a:gd name="connsiteX4" fmla="*/ 39672 w 53463"/>
                <a:gd name="connsiteY4" fmla="*/ 18402 h 27718"/>
                <a:gd name="connsiteX5" fmla="*/ 1202 w 53463"/>
                <a:gd name="connsiteY5" fmla="*/ 27719 h 27718"/>
                <a:gd name="connsiteX6" fmla="*/ 0 w 53463"/>
                <a:gd name="connsiteY6" fmla="*/ 26216 h 27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63" h="27718">
                  <a:moveTo>
                    <a:pt x="0" y="26216"/>
                  </a:moveTo>
                  <a:cubicBezTo>
                    <a:pt x="13825" y="17801"/>
                    <a:pt x="27650" y="9386"/>
                    <a:pt x="41475" y="1271"/>
                  </a:cubicBezTo>
                  <a:cubicBezTo>
                    <a:pt x="46284" y="-1434"/>
                    <a:pt x="50492" y="369"/>
                    <a:pt x="52596" y="4877"/>
                  </a:cubicBezTo>
                  <a:cubicBezTo>
                    <a:pt x="54699" y="9686"/>
                    <a:pt x="52896" y="13593"/>
                    <a:pt x="48087" y="15697"/>
                  </a:cubicBezTo>
                  <a:cubicBezTo>
                    <a:pt x="45383" y="16899"/>
                    <a:pt x="42377" y="17801"/>
                    <a:pt x="39672" y="18402"/>
                  </a:cubicBezTo>
                  <a:cubicBezTo>
                    <a:pt x="26749" y="21708"/>
                    <a:pt x="13825" y="24714"/>
                    <a:pt x="1202" y="27719"/>
                  </a:cubicBezTo>
                  <a:cubicBezTo>
                    <a:pt x="601" y="27418"/>
                    <a:pt x="301" y="26817"/>
                    <a:pt x="0" y="26216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E97C3D3-9679-E123-85EE-AD88AC29A8C7}"/>
                </a:ext>
              </a:extLst>
            </p:cNvPr>
            <p:cNvSpPr/>
            <p:nvPr/>
          </p:nvSpPr>
          <p:spPr>
            <a:xfrm>
              <a:off x="1338327" y="2921037"/>
              <a:ext cx="21540" cy="43858"/>
            </a:xfrm>
            <a:custGeom>
              <a:avLst/>
              <a:gdLst>
                <a:gd name="connsiteX0" fmla="*/ 19437 w 21540"/>
                <a:gd name="connsiteY0" fmla="*/ 43858 h 43858"/>
                <a:gd name="connsiteX1" fmla="*/ 1404 w 21540"/>
                <a:gd name="connsiteY1" fmla="*/ 13203 h 43858"/>
                <a:gd name="connsiteX2" fmla="*/ 5011 w 21540"/>
                <a:gd name="connsiteY2" fmla="*/ 580 h 43858"/>
                <a:gd name="connsiteX3" fmla="*/ 15530 w 21540"/>
                <a:gd name="connsiteY3" fmla="*/ 7793 h 43858"/>
                <a:gd name="connsiteX4" fmla="*/ 21541 w 21540"/>
                <a:gd name="connsiteY4" fmla="*/ 42957 h 43858"/>
                <a:gd name="connsiteX5" fmla="*/ 19437 w 21540"/>
                <a:gd name="connsiteY5" fmla="*/ 43858 h 4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0" h="43858">
                  <a:moveTo>
                    <a:pt x="19437" y="43858"/>
                  </a:moveTo>
                  <a:cubicBezTo>
                    <a:pt x="13426" y="33640"/>
                    <a:pt x="7115" y="23722"/>
                    <a:pt x="1404" y="13203"/>
                  </a:cubicBezTo>
                  <a:cubicBezTo>
                    <a:pt x="-1601" y="7492"/>
                    <a:pt x="503" y="2082"/>
                    <a:pt x="5011" y="580"/>
                  </a:cubicBezTo>
                  <a:cubicBezTo>
                    <a:pt x="10120" y="-1224"/>
                    <a:pt x="14328" y="1181"/>
                    <a:pt x="15530" y="7793"/>
                  </a:cubicBezTo>
                  <a:cubicBezTo>
                    <a:pt x="17934" y="19514"/>
                    <a:pt x="19437" y="31235"/>
                    <a:pt x="21541" y="42957"/>
                  </a:cubicBezTo>
                  <a:cubicBezTo>
                    <a:pt x="20940" y="43257"/>
                    <a:pt x="20038" y="43558"/>
                    <a:pt x="19437" y="43858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E26E0D2D-59D8-90BE-82AA-E517670D21B9}"/>
                </a:ext>
              </a:extLst>
            </p:cNvPr>
            <p:cNvSpPr/>
            <p:nvPr/>
          </p:nvSpPr>
          <p:spPr>
            <a:xfrm>
              <a:off x="1551616" y="3011346"/>
              <a:ext cx="45708" cy="15160"/>
            </a:xfrm>
            <a:custGeom>
              <a:avLst/>
              <a:gdLst>
                <a:gd name="connsiteX0" fmla="*/ 902 w 45708"/>
                <a:gd name="connsiteY0" fmla="*/ 134 h 15160"/>
                <a:gd name="connsiteX1" fmla="*/ 38770 w 45708"/>
                <a:gd name="connsiteY1" fmla="*/ 134 h 15160"/>
                <a:gd name="connsiteX2" fmla="*/ 45683 w 45708"/>
                <a:gd name="connsiteY2" fmla="*/ 7948 h 15160"/>
                <a:gd name="connsiteX3" fmla="*/ 37869 w 45708"/>
                <a:gd name="connsiteY3" fmla="*/ 15161 h 15160"/>
                <a:gd name="connsiteX4" fmla="*/ 34863 w 45708"/>
                <a:gd name="connsiteY4" fmla="*/ 14860 h 15160"/>
                <a:gd name="connsiteX5" fmla="*/ 0 w 45708"/>
                <a:gd name="connsiteY5" fmla="*/ 3139 h 15160"/>
                <a:gd name="connsiteX6" fmla="*/ 902 w 45708"/>
                <a:gd name="connsiteY6" fmla="*/ 134 h 1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08" h="15160">
                  <a:moveTo>
                    <a:pt x="902" y="134"/>
                  </a:moveTo>
                  <a:cubicBezTo>
                    <a:pt x="13525" y="134"/>
                    <a:pt x="26148" y="-167"/>
                    <a:pt x="38770" y="134"/>
                  </a:cubicBezTo>
                  <a:cubicBezTo>
                    <a:pt x="43579" y="134"/>
                    <a:pt x="45984" y="3139"/>
                    <a:pt x="45683" y="7948"/>
                  </a:cubicBezTo>
                  <a:cubicBezTo>
                    <a:pt x="45383" y="12757"/>
                    <a:pt x="42377" y="14860"/>
                    <a:pt x="37869" y="15161"/>
                  </a:cubicBezTo>
                  <a:cubicBezTo>
                    <a:pt x="36967" y="15161"/>
                    <a:pt x="35765" y="15161"/>
                    <a:pt x="34863" y="14860"/>
                  </a:cubicBezTo>
                  <a:cubicBezTo>
                    <a:pt x="23142" y="10953"/>
                    <a:pt x="11721" y="7046"/>
                    <a:pt x="0" y="3139"/>
                  </a:cubicBezTo>
                  <a:cubicBezTo>
                    <a:pt x="601" y="2237"/>
                    <a:pt x="902" y="1035"/>
                    <a:pt x="902" y="134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05CF268E-B255-A6FF-7DCE-60295388D894}"/>
                </a:ext>
              </a:extLst>
            </p:cNvPr>
            <p:cNvSpPr/>
            <p:nvPr/>
          </p:nvSpPr>
          <p:spPr>
            <a:xfrm>
              <a:off x="1287662" y="3011346"/>
              <a:ext cx="43654" cy="15419"/>
            </a:xfrm>
            <a:custGeom>
              <a:avLst/>
              <a:gdLst>
                <a:gd name="connsiteX0" fmla="*/ 43654 w 43654"/>
                <a:gd name="connsiteY0" fmla="*/ 4041 h 15419"/>
                <a:gd name="connsiteX1" fmla="*/ 11496 w 43654"/>
                <a:gd name="connsiteY1" fmla="*/ 14860 h 15419"/>
                <a:gd name="connsiteX2" fmla="*/ 75 w 43654"/>
                <a:gd name="connsiteY2" fmla="*/ 8849 h 15419"/>
                <a:gd name="connsiteX3" fmla="*/ 9392 w 43654"/>
                <a:gd name="connsiteY3" fmla="*/ 134 h 15419"/>
                <a:gd name="connsiteX4" fmla="*/ 43354 w 43654"/>
                <a:gd name="connsiteY4" fmla="*/ 134 h 15419"/>
                <a:gd name="connsiteX5" fmla="*/ 43654 w 43654"/>
                <a:gd name="connsiteY5" fmla="*/ 4041 h 1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654" h="15419">
                  <a:moveTo>
                    <a:pt x="43654" y="4041"/>
                  </a:moveTo>
                  <a:cubicBezTo>
                    <a:pt x="32835" y="7647"/>
                    <a:pt x="22315" y="11855"/>
                    <a:pt x="11496" y="14860"/>
                  </a:cubicBezTo>
                  <a:cubicBezTo>
                    <a:pt x="4884" y="16664"/>
                    <a:pt x="676" y="13959"/>
                    <a:pt x="75" y="8849"/>
                  </a:cubicBezTo>
                  <a:cubicBezTo>
                    <a:pt x="-526" y="3440"/>
                    <a:pt x="2479" y="134"/>
                    <a:pt x="9392" y="134"/>
                  </a:cubicBezTo>
                  <a:cubicBezTo>
                    <a:pt x="20813" y="-167"/>
                    <a:pt x="31933" y="134"/>
                    <a:pt x="43354" y="134"/>
                  </a:cubicBezTo>
                  <a:cubicBezTo>
                    <a:pt x="43654" y="1336"/>
                    <a:pt x="43654" y="2838"/>
                    <a:pt x="43654" y="4041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007F896-FAF5-30E7-22BC-4FC010C4FE56}"/>
                </a:ext>
              </a:extLst>
            </p:cNvPr>
            <p:cNvSpPr/>
            <p:nvPr/>
          </p:nvSpPr>
          <p:spPr>
            <a:xfrm>
              <a:off x="1525469" y="2921187"/>
              <a:ext cx="21206" cy="43106"/>
            </a:xfrm>
            <a:custGeom>
              <a:avLst/>
              <a:gdLst>
                <a:gd name="connsiteX0" fmla="*/ 0 w 21206"/>
                <a:gd name="connsiteY0" fmla="*/ 41604 h 43106"/>
                <a:gd name="connsiteX1" fmla="*/ 5710 w 21206"/>
                <a:gd name="connsiteY1" fmla="*/ 8244 h 43106"/>
                <a:gd name="connsiteX2" fmla="*/ 15929 w 21206"/>
                <a:gd name="connsiteY2" fmla="*/ 429 h 43106"/>
                <a:gd name="connsiteX3" fmla="*/ 19536 w 21206"/>
                <a:gd name="connsiteY3" fmla="*/ 13954 h 43106"/>
                <a:gd name="connsiteX4" fmla="*/ 2404 w 21206"/>
                <a:gd name="connsiteY4" fmla="*/ 43107 h 43106"/>
                <a:gd name="connsiteX5" fmla="*/ 0 w 21206"/>
                <a:gd name="connsiteY5" fmla="*/ 41604 h 43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06" h="43106">
                  <a:moveTo>
                    <a:pt x="0" y="41604"/>
                  </a:moveTo>
                  <a:cubicBezTo>
                    <a:pt x="1803" y="30484"/>
                    <a:pt x="3306" y="19063"/>
                    <a:pt x="5710" y="8244"/>
                  </a:cubicBezTo>
                  <a:cubicBezTo>
                    <a:pt x="7213" y="1331"/>
                    <a:pt x="11120" y="-1073"/>
                    <a:pt x="15929" y="429"/>
                  </a:cubicBezTo>
                  <a:cubicBezTo>
                    <a:pt x="21038" y="1932"/>
                    <a:pt x="22842" y="7642"/>
                    <a:pt x="19536" y="13954"/>
                  </a:cubicBezTo>
                  <a:cubicBezTo>
                    <a:pt x="14126" y="23872"/>
                    <a:pt x="8115" y="33489"/>
                    <a:pt x="2404" y="43107"/>
                  </a:cubicBezTo>
                  <a:cubicBezTo>
                    <a:pt x="1503" y="42506"/>
                    <a:pt x="902" y="41905"/>
                    <a:pt x="0" y="41604"/>
                  </a:cubicBezTo>
                  <a:close/>
                </a:path>
              </a:pathLst>
            </a:custGeom>
            <a:grpFill/>
            <a:ln w="2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8" name="Рисунок 36">
            <a:extLst>
              <a:ext uri="{FF2B5EF4-FFF2-40B4-BE49-F238E27FC236}">
                <a16:creationId xmlns:a16="http://schemas.microsoft.com/office/drawing/2014/main" id="{BD111093-6CC6-AAB0-8B9B-6FD9DE7C0520}"/>
              </a:ext>
            </a:extLst>
          </p:cNvPr>
          <p:cNvGrpSpPr/>
          <p:nvPr/>
        </p:nvGrpSpPr>
        <p:grpSpPr>
          <a:xfrm>
            <a:off x="1165673" y="3562845"/>
            <a:ext cx="372503" cy="581752"/>
            <a:chOff x="1195165" y="4026628"/>
            <a:chExt cx="437346" cy="683021"/>
          </a:xfrm>
          <a:solidFill>
            <a:schemeClr val="bg1"/>
          </a:solidFill>
        </p:grpSpPr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A15BB8F2-E528-2729-0C24-551D52D98AE9}"/>
                </a:ext>
              </a:extLst>
            </p:cNvPr>
            <p:cNvSpPr/>
            <p:nvPr/>
          </p:nvSpPr>
          <p:spPr>
            <a:xfrm>
              <a:off x="1242101" y="4222760"/>
              <a:ext cx="340304" cy="475307"/>
            </a:xfrm>
            <a:custGeom>
              <a:avLst/>
              <a:gdLst>
                <a:gd name="connsiteX0" fmla="*/ 242846 w 340304"/>
                <a:gd name="connsiteY0" fmla="*/ 242504 h 475307"/>
                <a:gd name="connsiteX1" fmla="*/ 241536 w 340304"/>
                <a:gd name="connsiteY1" fmla="*/ 239361 h 475307"/>
                <a:gd name="connsiteX2" fmla="*/ 204482 w 340304"/>
                <a:gd name="connsiteY2" fmla="*/ 216054 h 475307"/>
                <a:gd name="connsiteX3" fmla="*/ 174890 w 340304"/>
                <a:gd name="connsiteY3" fmla="*/ 249181 h 475307"/>
                <a:gd name="connsiteX4" fmla="*/ 174890 w 340304"/>
                <a:gd name="connsiteY4" fmla="*/ 255597 h 475307"/>
                <a:gd name="connsiteX5" fmla="*/ 174890 w 340304"/>
                <a:gd name="connsiteY5" fmla="*/ 454489 h 475307"/>
                <a:gd name="connsiteX6" fmla="*/ 178163 w 340304"/>
                <a:gd name="connsiteY6" fmla="*/ 473868 h 475307"/>
                <a:gd name="connsiteX7" fmla="*/ 178294 w 340304"/>
                <a:gd name="connsiteY7" fmla="*/ 475308 h 475307"/>
                <a:gd name="connsiteX8" fmla="*/ 150405 w 340304"/>
                <a:gd name="connsiteY8" fmla="*/ 475308 h 475307"/>
                <a:gd name="connsiteX9" fmla="*/ 151191 w 340304"/>
                <a:gd name="connsiteY9" fmla="*/ 472427 h 475307"/>
                <a:gd name="connsiteX10" fmla="*/ 153155 w 340304"/>
                <a:gd name="connsiteY10" fmla="*/ 459203 h 475307"/>
                <a:gd name="connsiteX11" fmla="*/ 153286 w 340304"/>
                <a:gd name="connsiteY11" fmla="*/ 250753 h 475307"/>
                <a:gd name="connsiteX12" fmla="*/ 120813 w 340304"/>
                <a:gd name="connsiteY12" fmla="*/ 215793 h 475307"/>
                <a:gd name="connsiteX13" fmla="*/ 88996 w 340304"/>
                <a:gd name="connsiteY13" fmla="*/ 233731 h 475307"/>
                <a:gd name="connsiteX14" fmla="*/ 87032 w 340304"/>
                <a:gd name="connsiteY14" fmla="*/ 237135 h 475307"/>
                <a:gd name="connsiteX15" fmla="*/ 86246 w 340304"/>
                <a:gd name="connsiteY15" fmla="*/ 237397 h 475307"/>
                <a:gd name="connsiteX16" fmla="*/ 85984 w 340304"/>
                <a:gd name="connsiteY16" fmla="*/ 234909 h 475307"/>
                <a:gd name="connsiteX17" fmla="*/ 86115 w 340304"/>
                <a:gd name="connsiteY17" fmla="*/ 201128 h 475307"/>
                <a:gd name="connsiteX18" fmla="*/ 85854 w 340304"/>
                <a:gd name="connsiteY18" fmla="*/ 189605 h 475307"/>
                <a:gd name="connsiteX19" fmla="*/ 86508 w 340304"/>
                <a:gd name="connsiteY19" fmla="*/ 178476 h 475307"/>
                <a:gd name="connsiteX20" fmla="*/ 86508 w 340304"/>
                <a:gd name="connsiteY20" fmla="*/ 172977 h 475307"/>
                <a:gd name="connsiteX21" fmla="*/ 78128 w 340304"/>
                <a:gd name="connsiteY21" fmla="*/ 172977 h 475307"/>
                <a:gd name="connsiteX22" fmla="*/ 61499 w 340304"/>
                <a:gd name="connsiteY22" fmla="*/ 172453 h 475307"/>
                <a:gd name="connsiteX23" fmla="*/ 35836 w 340304"/>
                <a:gd name="connsiteY23" fmla="*/ 166430 h 475307"/>
                <a:gd name="connsiteX24" fmla="*/ 221 w 340304"/>
                <a:gd name="connsiteY24" fmla="*/ 115496 h 475307"/>
                <a:gd name="connsiteX25" fmla="*/ 24314 w 340304"/>
                <a:gd name="connsiteY25" fmla="*/ 64692 h 475307"/>
                <a:gd name="connsiteX26" fmla="*/ 38848 w 340304"/>
                <a:gd name="connsiteY26" fmla="*/ 56705 h 475307"/>
                <a:gd name="connsiteX27" fmla="*/ 69879 w 340304"/>
                <a:gd name="connsiteY27" fmla="*/ 45838 h 475307"/>
                <a:gd name="connsiteX28" fmla="*/ 87818 w 340304"/>
                <a:gd name="connsiteY28" fmla="*/ 39553 h 475307"/>
                <a:gd name="connsiteX29" fmla="*/ 90305 w 340304"/>
                <a:gd name="connsiteY29" fmla="*/ 38374 h 475307"/>
                <a:gd name="connsiteX30" fmla="*/ 95805 w 340304"/>
                <a:gd name="connsiteY30" fmla="*/ 26197 h 475307"/>
                <a:gd name="connsiteX31" fmla="*/ 121468 w 340304"/>
                <a:gd name="connsiteY31" fmla="*/ 927 h 475307"/>
                <a:gd name="connsiteX32" fmla="*/ 134955 w 340304"/>
                <a:gd name="connsiteY32" fmla="*/ 13889 h 475307"/>
                <a:gd name="connsiteX33" fmla="*/ 136657 w 340304"/>
                <a:gd name="connsiteY33" fmla="*/ 19389 h 475307"/>
                <a:gd name="connsiteX34" fmla="*/ 170045 w 340304"/>
                <a:gd name="connsiteY34" fmla="*/ 8128 h 475307"/>
                <a:gd name="connsiteX35" fmla="*/ 203565 w 340304"/>
                <a:gd name="connsiteY35" fmla="*/ 18734 h 475307"/>
                <a:gd name="connsiteX36" fmla="*/ 205529 w 340304"/>
                <a:gd name="connsiteY36" fmla="*/ 13496 h 475307"/>
                <a:gd name="connsiteX37" fmla="*/ 222682 w 340304"/>
                <a:gd name="connsiteY37" fmla="*/ 141 h 475307"/>
                <a:gd name="connsiteX38" fmla="*/ 242453 w 340304"/>
                <a:gd name="connsiteY38" fmla="*/ 10092 h 475307"/>
                <a:gd name="connsiteX39" fmla="*/ 244810 w 340304"/>
                <a:gd name="connsiteY39" fmla="*/ 25019 h 475307"/>
                <a:gd name="connsiteX40" fmla="*/ 243893 w 340304"/>
                <a:gd name="connsiteY40" fmla="*/ 28947 h 475307"/>
                <a:gd name="connsiteX41" fmla="*/ 247298 w 340304"/>
                <a:gd name="connsiteY41" fmla="*/ 36803 h 475307"/>
                <a:gd name="connsiteX42" fmla="*/ 266676 w 340304"/>
                <a:gd name="connsiteY42" fmla="*/ 44659 h 475307"/>
                <a:gd name="connsiteX43" fmla="*/ 301898 w 340304"/>
                <a:gd name="connsiteY43" fmla="*/ 56705 h 475307"/>
                <a:gd name="connsiteX44" fmla="*/ 325204 w 340304"/>
                <a:gd name="connsiteY44" fmla="*/ 72287 h 475307"/>
                <a:gd name="connsiteX45" fmla="*/ 340131 w 340304"/>
                <a:gd name="connsiteY45" fmla="*/ 106461 h 475307"/>
                <a:gd name="connsiteX46" fmla="*/ 336203 w 340304"/>
                <a:gd name="connsiteY46" fmla="*/ 134089 h 475307"/>
                <a:gd name="connsiteX47" fmla="*/ 302683 w 340304"/>
                <a:gd name="connsiteY47" fmla="*/ 167215 h 475307"/>
                <a:gd name="connsiteX48" fmla="*/ 262617 w 340304"/>
                <a:gd name="connsiteY48" fmla="*/ 172846 h 475307"/>
                <a:gd name="connsiteX49" fmla="*/ 244548 w 340304"/>
                <a:gd name="connsiteY49" fmla="*/ 172846 h 475307"/>
                <a:gd name="connsiteX50" fmla="*/ 244155 w 340304"/>
                <a:gd name="connsiteY50" fmla="*/ 175333 h 475307"/>
                <a:gd name="connsiteX51" fmla="*/ 243893 w 340304"/>
                <a:gd name="connsiteY51" fmla="*/ 241194 h 475307"/>
                <a:gd name="connsiteX52" fmla="*/ 243762 w 340304"/>
                <a:gd name="connsiteY52" fmla="*/ 241980 h 475307"/>
                <a:gd name="connsiteX53" fmla="*/ 242846 w 340304"/>
                <a:gd name="connsiteY53" fmla="*/ 242504 h 475307"/>
                <a:gd name="connsiteX54" fmla="*/ 114790 w 340304"/>
                <a:gd name="connsiteY54" fmla="*/ 72156 h 475307"/>
                <a:gd name="connsiteX55" fmla="*/ 112041 w 340304"/>
                <a:gd name="connsiteY55" fmla="*/ 73465 h 475307"/>
                <a:gd name="connsiteX56" fmla="*/ 95019 w 340304"/>
                <a:gd name="connsiteY56" fmla="*/ 80929 h 475307"/>
                <a:gd name="connsiteX57" fmla="*/ 61499 w 340304"/>
                <a:gd name="connsiteY57" fmla="*/ 91927 h 475307"/>
                <a:gd name="connsiteX58" fmla="*/ 47227 w 340304"/>
                <a:gd name="connsiteY58" fmla="*/ 98736 h 475307"/>
                <a:gd name="connsiteX59" fmla="*/ 41204 w 340304"/>
                <a:gd name="connsiteY59" fmla="*/ 106330 h 475307"/>
                <a:gd name="connsiteX60" fmla="*/ 52072 w 340304"/>
                <a:gd name="connsiteY60" fmla="*/ 128720 h 475307"/>
                <a:gd name="connsiteX61" fmla="*/ 64380 w 340304"/>
                <a:gd name="connsiteY61" fmla="*/ 131339 h 475307"/>
                <a:gd name="connsiteX62" fmla="*/ 94888 w 340304"/>
                <a:gd name="connsiteY62" fmla="*/ 131077 h 475307"/>
                <a:gd name="connsiteX63" fmla="*/ 165332 w 340304"/>
                <a:gd name="connsiteY63" fmla="*/ 126625 h 475307"/>
                <a:gd name="connsiteX64" fmla="*/ 227526 w 340304"/>
                <a:gd name="connsiteY64" fmla="*/ 129506 h 475307"/>
                <a:gd name="connsiteX65" fmla="*/ 265498 w 340304"/>
                <a:gd name="connsiteY65" fmla="*/ 131863 h 475307"/>
                <a:gd name="connsiteX66" fmla="*/ 285924 w 340304"/>
                <a:gd name="connsiteY66" fmla="*/ 129375 h 475307"/>
                <a:gd name="connsiteX67" fmla="*/ 298886 w 340304"/>
                <a:gd name="connsiteY67" fmla="*/ 108818 h 475307"/>
                <a:gd name="connsiteX68" fmla="*/ 293911 w 340304"/>
                <a:gd name="connsiteY68" fmla="*/ 99652 h 475307"/>
                <a:gd name="connsiteX69" fmla="*/ 286055 w 340304"/>
                <a:gd name="connsiteY69" fmla="*/ 95070 h 475307"/>
                <a:gd name="connsiteX70" fmla="*/ 261831 w 340304"/>
                <a:gd name="connsiteY70" fmla="*/ 86428 h 475307"/>
                <a:gd name="connsiteX71" fmla="*/ 227395 w 340304"/>
                <a:gd name="connsiteY71" fmla="*/ 73334 h 475307"/>
                <a:gd name="connsiteX72" fmla="*/ 225693 w 340304"/>
                <a:gd name="connsiteY72" fmla="*/ 72941 h 475307"/>
                <a:gd name="connsiteX73" fmla="*/ 206838 w 340304"/>
                <a:gd name="connsiteY73" fmla="*/ 106592 h 475307"/>
                <a:gd name="connsiteX74" fmla="*/ 170831 w 340304"/>
                <a:gd name="connsiteY74" fmla="*/ 120209 h 475307"/>
                <a:gd name="connsiteX75" fmla="*/ 138752 w 340304"/>
                <a:gd name="connsiteY75" fmla="*/ 110520 h 475307"/>
                <a:gd name="connsiteX76" fmla="*/ 114790 w 340304"/>
                <a:gd name="connsiteY76" fmla="*/ 72156 h 475307"/>
                <a:gd name="connsiteX77" fmla="*/ 147917 w 340304"/>
                <a:gd name="connsiteY77" fmla="*/ 48587 h 475307"/>
                <a:gd name="connsiteX78" fmla="*/ 142025 w 340304"/>
                <a:gd name="connsiteY78" fmla="*/ 58015 h 475307"/>
                <a:gd name="connsiteX79" fmla="*/ 144251 w 340304"/>
                <a:gd name="connsiteY79" fmla="*/ 65347 h 475307"/>
                <a:gd name="connsiteX80" fmla="*/ 151976 w 340304"/>
                <a:gd name="connsiteY80" fmla="*/ 65216 h 475307"/>
                <a:gd name="connsiteX81" fmla="*/ 154071 w 340304"/>
                <a:gd name="connsiteY81" fmla="*/ 58146 h 475307"/>
                <a:gd name="connsiteX82" fmla="*/ 147917 w 340304"/>
                <a:gd name="connsiteY82" fmla="*/ 48587 h 475307"/>
                <a:gd name="connsiteX83" fmla="*/ 204482 w 340304"/>
                <a:gd name="connsiteY83" fmla="*/ 38243 h 475307"/>
                <a:gd name="connsiteX84" fmla="*/ 198328 w 340304"/>
                <a:gd name="connsiteY84" fmla="*/ 47933 h 475307"/>
                <a:gd name="connsiteX85" fmla="*/ 200422 w 340304"/>
                <a:gd name="connsiteY85" fmla="*/ 55003 h 475307"/>
                <a:gd name="connsiteX86" fmla="*/ 207886 w 340304"/>
                <a:gd name="connsiteY86" fmla="*/ 55265 h 475307"/>
                <a:gd name="connsiteX87" fmla="*/ 210766 w 340304"/>
                <a:gd name="connsiteY87" fmla="*/ 48849 h 475307"/>
                <a:gd name="connsiteX88" fmla="*/ 204482 w 340304"/>
                <a:gd name="connsiteY88" fmla="*/ 38243 h 475307"/>
                <a:gd name="connsiteX89" fmla="*/ 191781 w 340304"/>
                <a:gd name="connsiteY89" fmla="*/ 23186 h 475307"/>
                <a:gd name="connsiteX90" fmla="*/ 187984 w 340304"/>
                <a:gd name="connsiteY90" fmla="*/ 29733 h 475307"/>
                <a:gd name="connsiteX91" fmla="*/ 189162 w 340304"/>
                <a:gd name="connsiteY91" fmla="*/ 35363 h 475307"/>
                <a:gd name="connsiteX92" fmla="*/ 194269 w 340304"/>
                <a:gd name="connsiteY92" fmla="*/ 35494 h 475307"/>
                <a:gd name="connsiteX93" fmla="*/ 195709 w 340304"/>
                <a:gd name="connsiteY93" fmla="*/ 29863 h 475307"/>
                <a:gd name="connsiteX94" fmla="*/ 191781 w 340304"/>
                <a:gd name="connsiteY94" fmla="*/ 23186 h 475307"/>
                <a:gd name="connsiteX95" fmla="*/ 156035 w 340304"/>
                <a:gd name="connsiteY95" fmla="*/ 31304 h 475307"/>
                <a:gd name="connsiteX96" fmla="*/ 151976 w 340304"/>
                <a:gd name="connsiteY96" fmla="*/ 38112 h 475307"/>
                <a:gd name="connsiteX97" fmla="*/ 153286 w 340304"/>
                <a:gd name="connsiteY97" fmla="*/ 43350 h 475307"/>
                <a:gd name="connsiteX98" fmla="*/ 158785 w 340304"/>
                <a:gd name="connsiteY98" fmla="*/ 43219 h 475307"/>
                <a:gd name="connsiteX99" fmla="*/ 159963 w 340304"/>
                <a:gd name="connsiteY99" fmla="*/ 37851 h 475307"/>
                <a:gd name="connsiteX100" fmla="*/ 156035 w 340304"/>
                <a:gd name="connsiteY100" fmla="*/ 31304 h 475307"/>
                <a:gd name="connsiteX101" fmla="*/ 174497 w 340304"/>
                <a:gd name="connsiteY101" fmla="*/ 23579 h 475307"/>
                <a:gd name="connsiteX102" fmla="*/ 170962 w 340304"/>
                <a:gd name="connsiteY102" fmla="*/ 29602 h 475307"/>
                <a:gd name="connsiteX103" fmla="*/ 172140 w 340304"/>
                <a:gd name="connsiteY103" fmla="*/ 33792 h 475307"/>
                <a:gd name="connsiteX104" fmla="*/ 176854 w 340304"/>
                <a:gd name="connsiteY104" fmla="*/ 33792 h 475307"/>
                <a:gd name="connsiteX105" fmla="*/ 178032 w 340304"/>
                <a:gd name="connsiteY105" fmla="*/ 29602 h 475307"/>
                <a:gd name="connsiteX106" fmla="*/ 174497 w 340304"/>
                <a:gd name="connsiteY106" fmla="*/ 23579 h 475307"/>
                <a:gd name="connsiteX107" fmla="*/ 188638 w 340304"/>
                <a:gd name="connsiteY107" fmla="*/ 40731 h 475307"/>
                <a:gd name="connsiteX108" fmla="*/ 185627 w 340304"/>
                <a:gd name="connsiteY108" fmla="*/ 46361 h 475307"/>
                <a:gd name="connsiteX109" fmla="*/ 186805 w 340304"/>
                <a:gd name="connsiteY109" fmla="*/ 49635 h 475307"/>
                <a:gd name="connsiteX110" fmla="*/ 189948 w 340304"/>
                <a:gd name="connsiteY110" fmla="*/ 49897 h 475307"/>
                <a:gd name="connsiteX111" fmla="*/ 191388 w 340304"/>
                <a:gd name="connsiteY111" fmla="*/ 46754 h 475307"/>
                <a:gd name="connsiteX112" fmla="*/ 188638 w 340304"/>
                <a:gd name="connsiteY112" fmla="*/ 40731 h 475307"/>
                <a:gd name="connsiteX113" fmla="*/ 172926 w 340304"/>
                <a:gd name="connsiteY113" fmla="*/ 41517 h 475307"/>
                <a:gd name="connsiteX114" fmla="*/ 169914 w 340304"/>
                <a:gd name="connsiteY114" fmla="*/ 46754 h 475307"/>
                <a:gd name="connsiteX115" fmla="*/ 171224 w 340304"/>
                <a:gd name="connsiteY115" fmla="*/ 50420 h 475307"/>
                <a:gd name="connsiteX116" fmla="*/ 174497 w 340304"/>
                <a:gd name="connsiteY116" fmla="*/ 50420 h 475307"/>
                <a:gd name="connsiteX117" fmla="*/ 175937 w 340304"/>
                <a:gd name="connsiteY117" fmla="*/ 46754 h 475307"/>
                <a:gd name="connsiteX118" fmla="*/ 172926 w 340304"/>
                <a:gd name="connsiteY118" fmla="*/ 41517 h 47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340304" h="475307">
                  <a:moveTo>
                    <a:pt x="242846" y="242504"/>
                  </a:moveTo>
                  <a:cubicBezTo>
                    <a:pt x="242453" y="241456"/>
                    <a:pt x="241929" y="240409"/>
                    <a:pt x="241536" y="239361"/>
                  </a:cubicBezTo>
                  <a:cubicBezTo>
                    <a:pt x="236168" y="223387"/>
                    <a:pt x="220587" y="213698"/>
                    <a:pt x="204482" y="216054"/>
                  </a:cubicBezTo>
                  <a:cubicBezTo>
                    <a:pt x="187591" y="218542"/>
                    <a:pt x="175414" y="232291"/>
                    <a:pt x="174890" y="249181"/>
                  </a:cubicBezTo>
                  <a:cubicBezTo>
                    <a:pt x="174890" y="251276"/>
                    <a:pt x="174890" y="253371"/>
                    <a:pt x="174890" y="255597"/>
                  </a:cubicBezTo>
                  <a:cubicBezTo>
                    <a:pt x="174890" y="321851"/>
                    <a:pt x="174890" y="388235"/>
                    <a:pt x="174890" y="454489"/>
                  </a:cubicBezTo>
                  <a:cubicBezTo>
                    <a:pt x="174890" y="461167"/>
                    <a:pt x="175414" y="467714"/>
                    <a:pt x="178163" y="473868"/>
                  </a:cubicBezTo>
                  <a:cubicBezTo>
                    <a:pt x="178294" y="474260"/>
                    <a:pt x="178294" y="474653"/>
                    <a:pt x="178294" y="475308"/>
                  </a:cubicBezTo>
                  <a:cubicBezTo>
                    <a:pt x="168998" y="475308"/>
                    <a:pt x="159832" y="475308"/>
                    <a:pt x="150405" y="475308"/>
                  </a:cubicBezTo>
                  <a:cubicBezTo>
                    <a:pt x="150667" y="474129"/>
                    <a:pt x="151060" y="473344"/>
                    <a:pt x="151191" y="472427"/>
                  </a:cubicBezTo>
                  <a:cubicBezTo>
                    <a:pt x="151845" y="467975"/>
                    <a:pt x="153155" y="463524"/>
                    <a:pt x="153155" y="459203"/>
                  </a:cubicBezTo>
                  <a:cubicBezTo>
                    <a:pt x="153286" y="389676"/>
                    <a:pt x="153286" y="320280"/>
                    <a:pt x="153286" y="250753"/>
                  </a:cubicBezTo>
                  <a:cubicBezTo>
                    <a:pt x="153286" y="231898"/>
                    <a:pt x="139537" y="216840"/>
                    <a:pt x="120813" y="215793"/>
                  </a:cubicBezTo>
                  <a:cubicBezTo>
                    <a:pt x="106672" y="215007"/>
                    <a:pt x="96197" y="221685"/>
                    <a:pt x="88996" y="233731"/>
                  </a:cubicBezTo>
                  <a:cubicBezTo>
                    <a:pt x="88341" y="234909"/>
                    <a:pt x="87687" y="235957"/>
                    <a:pt x="87032" y="237135"/>
                  </a:cubicBezTo>
                  <a:cubicBezTo>
                    <a:pt x="87032" y="237266"/>
                    <a:pt x="86770" y="237266"/>
                    <a:pt x="86246" y="237397"/>
                  </a:cubicBezTo>
                  <a:cubicBezTo>
                    <a:pt x="86115" y="236481"/>
                    <a:pt x="85984" y="235695"/>
                    <a:pt x="85984" y="234909"/>
                  </a:cubicBezTo>
                  <a:cubicBezTo>
                    <a:pt x="85984" y="223649"/>
                    <a:pt x="86115" y="212388"/>
                    <a:pt x="86115" y="201128"/>
                  </a:cubicBezTo>
                  <a:cubicBezTo>
                    <a:pt x="86115" y="197331"/>
                    <a:pt x="85723" y="193403"/>
                    <a:pt x="85854" y="189605"/>
                  </a:cubicBezTo>
                  <a:cubicBezTo>
                    <a:pt x="85854" y="185939"/>
                    <a:pt x="86246" y="182273"/>
                    <a:pt x="86508" y="178476"/>
                  </a:cubicBezTo>
                  <a:cubicBezTo>
                    <a:pt x="86639" y="176774"/>
                    <a:pt x="86508" y="175072"/>
                    <a:pt x="86508" y="172977"/>
                  </a:cubicBezTo>
                  <a:cubicBezTo>
                    <a:pt x="83628" y="172977"/>
                    <a:pt x="80747" y="172715"/>
                    <a:pt x="78128" y="172977"/>
                  </a:cubicBezTo>
                  <a:cubicBezTo>
                    <a:pt x="72498" y="173762"/>
                    <a:pt x="67130" y="172846"/>
                    <a:pt x="61499" y="172453"/>
                  </a:cubicBezTo>
                  <a:cubicBezTo>
                    <a:pt x="52596" y="171929"/>
                    <a:pt x="43954" y="169965"/>
                    <a:pt x="35836" y="166430"/>
                  </a:cubicBezTo>
                  <a:cubicBezTo>
                    <a:pt x="13315" y="156871"/>
                    <a:pt x="2055" y="139326"/>
                    <a:pt x="221" y="115496"/>
                  </a:cubicBezTo>
                  <a:cubicBezTo>
                    <a:pt x="-1481" y="94022"/>
                    <a:pt x="6637" y="77000"/>
                    <a:pt x="24314" y="64692"/>
                  </a:cubicBezTo>
                  <a:cubicBezTo>
                    <a:pt x="28896" y="61550"/>
                    <a:pt x="33741" y="58669"/>
                    <a:pt x="38848" y="56705"/>
                  </a:cubicBezTo>
                  <a:cubicBezTo>
                    <a:pt x="49061" y="52777"/>
                    <a:pt x="59535" y="49504"/>
                    <a:pt x="69879" y="45838"/>
                  </a:cubicBezTo>
                  <a:cubicBezTo>
                    <a:pt x="75902" y="43743"/>
                    <a:pt x="81925" y="41648"/>
                    <a:pt x="87818" y="39553"/>
                  </a:cubicBezTo>
                  <a:cubicBezTo>
                    <a:pt x="88734" y="39291"/>
                    <a:pt x="89520" y="38767"/>
                    <a:pt x="90305" y="38374"/>
                  </a:cubicBezTo>
                  <a:cubicBezTo>
                    <a:pt x="97376" y="34577"/>
                    <a:pt x="97769" y="33268"/>
                    <a:pt x="95805" y="26197"/>
                  </a:cubicBezTo>
                  <a:cubicBezTo>
                    <a:pt x="91353" y="10223"/>
                    <a:pt x="106018" y="-3787"/>
                    <a:pt x="121468" y="927"/>
                  </a:cubicBezTo>
                  <a:cubicBezTo>
                    <a:pt x="128146" y="2891"/>
                    <a:pt x="132598" y="7342"/>
                    <a:pt x="134955" y="13889"/>
                  </a:cubicBezTo>
                  <a:cubicBezTo>
                    <a:pt x="135478" y="15461"/>
                    <a:pt x="136002" y="17163"/>
                    <a:pt x="136657" y="19389"/>
                  </a:cubicBezTo>
                  <a:cubicBezTo>
                    <a:pt x="146739" y="12187"/>
                    <a:pt x="157737" y="8128"/>
                    <a:pt x="170045" y="8128"/>
                  </a:cubicBezTo>
                  <a:cubicBezTo>
                    <a:pt x="182222" y="7997"/>
                    <a:pt x="193221" y="11532"/>
                    <a:pt x="203565" y="18734"/>
                  </a:cubicBezTo>
                  <a:cubicBezTo>
                    <a:pt x="204220" y="16770"/>
                    <a:pt x="204874" y="15068"/>
                    <a:pt x="205529" y="13496"/>
                  </a:cubicBezTo>
                  <a:cubicBezTo>
                    <a:pt x="208541" y="5640"/>
                    <a:pt x="214302" y="927"/>
                    <a:pt x="222682" y="141"/>
                  </a:cubicBezTo>
                  <a:cubicBezTo>
                    <a:pt x="231192" y="-645"/>
                    <a:pt x="237870" y="2760"/>
                    <a:pt x="242453" y="10092"/>
                  </a:cubicBezTo>
                  <a:cubicBezTo>
                    <a:pt x="245203" y="14675"/>
                    <a:pt x="245988" y="19781"/>
                    <a:pt x="244810" y="25019"/>
                  </a:cubicBezTo>
                  <a:cubicBezTo>
                    <a:pt x="244548" y="26328"/>
                    <a:pt x="244155" y="27638"/>
                    <a:pt x="243893" y="28947"/>
                  </a:cubicBezTo>
                  <a:cubicBezTo>
                    <a:pt x="243108" y="33137"/>
                    <a:pt x="243500" y="34970"/>
                    <a:pt x="247298" y="36803"/>
                  </a:cubicBezTo>
                  <a:cubicBezTo>
                    <a:pt x="253582" y="39815"/>
                    <a:pt x="260129" y="42433"/>
                    <a:pt x="266676" y="44659"/>
                  </a:cubicBezTo>
                  <a:cubicBezTo>
                    <a:pt x="278460" y="48587"/>
                    <a:pt x="290506" y="51599"/>
                    <a:pt x="301898" y="56705"/>
                  </a:cubicBezTo>
                  <a:cubicBezTo>
                    <a:pt x="310540" y="60633"/>
                    <a:pt x="318527" y="65347"/>
                    <a:pt x="325204" y="72287"/>
                  </a:cubicBezTo>
                  <a:cubicBezTo>
                    <a:pt x="334501" y="81845"/>
                    <a:pt x="339346" y="93237"/>
                    <a:pt x="340131" y="106461"/>
                  </a:cubicBezTo>
                  <a:cubicBezTo>
                    <a:pt x="340786" y="116019"/>
                    <a:pt x="339607" y="125185"/>
                    <a:pt x="336203" y="134089"/>
                  </a:cubicBezTo>
                  <a:cubicBezTo>
                    <a:pt x="330049" y="150194"/>
                    <a:pt x="318658" y="160800"/>
                    <a:pt x="302683" y="167215"/>
                  </a:cubicBezTo>
                  <a:cubicBezTo>
                    <a:pt x="289590" y="172453"/>
                    <a:pt x="276234" y="172846"/>
                    <a:pt x="262617" y="172846"/>
                  </a:cubicBezTo>
                  <a:cubicBezTo>
                    <a:pt x="256725" y="172846"/>
                    <a:pt x="250702" y="172846"/>
                    <a:pt x="244548" y="172846"/>
                  </a:cubicBezTo>
                  <a:cubicBezTo>
                    <a:pt x="244417" y="173631"/>
                    <a:pt x="244155" y="174548"/>
                    <a:pt x="244155" y="175333"/>
                  </a:cubicBezTo>
                  <a:cubicBezTo>
                    <a:pt x="244024" y="197331"/>
                    <a:pt x="244024" y="219197"/>
                    <a:pt x="243893" y="241194"/>
                  </a:cubicBezTo>
                  <a:cubicBezTo>
                    <a:pt x="243893" y="241456"/>
                    <a:pt x="243762" y="241718"/>
                    <a:pt x="243762" y="241980"/>
                  </a:cubicBezTo>
                  <a:cubicBezTo>
                    <a:pt x="243239" y="242373"/>
                    <a:pt x="243108" y="242373"/>
                    <a:pt x="242846" y="242504"/>
                  </a:cubicBezTo>
                  <a:close/>
                  <a:moveTo>
                    <a:pt x="114790" y="72156"/>
                  </a:moveTo>
                  <a:cubicBezTo>
                    <a:pt x="113612" y="72680"/>
                    <a:pt x="112826" y="73072"/>
                    <a:pt x="112041" y="73465"/>
                  </a:cubicBezTo>
                  <a:cubicBezTo>
                    <a:pt x="106410" y="75953"/>
                    <a:pt x="100780" y="78834"/>
                    <a:pt x="95019" y="80929"/>
                  </a:cubicBezTo>
                  <a:cubicBezTo>
                    <a:pt x="83890" y="84857"/>
                    <a:pt x="72629" y="88130"/>
                    <a:pt x="61499" y="91927"/>
                  </a:cubicBezTo>
                  <a:cubicBezTo>
                    <a:pt x="56524" y="93629"/>
                    <a:pt x="51810" y="96248"/>
                    <a:pt x="47227" y="98736"/>
                  </a:cubicBezTo>
                  <a:cubicBezTo>
                    <a:pt x="44216" y="100307"/>
                    <a:pt x="42252" y="103057"/>
                    <a:pt x="41204" y="106330"/>
                  </a:cubicBezTo>
                  <a:cubicBezTo>
                    <a:pt x="38455" y="115365"/>
                    <a:pt x="43299" y="125578"/>
                    <a:pt x="52072" y="128720"/>
                  </a:cubicBezTo>
                  <a:cubicBezTo>
                    <a:pt x="56000" y="130160"/>
                    <a:pt x="60321" y="130815"/>
                    <a:pt x="64380" y="131339"/>
                  </a:cubicBezTo>
                  <a:cubicBezTo>
                    <a:pt x="74593" y="132648"/>
                    <a:pt x="84806" y="131863"/>
                    <a:pt x="94888" y="131077"/>
                  </a:cubicBezTo>
                  <a:cubicBezTo>
                    <a:pt x="118326" y="129244"/>
                    <a:pt x="141763" y="126887"/>
                    <a:pt x="165332" y="126625"/>
                  </a:cubicBezTo>
                  <a:cubicBezTo>
                    <a:pt x="186150" y="126363"/>
                    <a:pt x="206838" y="127411"/>
                    <a:pt x="227526" y="129506"/>
                  </a:cubicBezTo>
                  <a:cubicBezTo>
                    <a:pt x="240096" y="130815"/>
                    <a:pt x="252797" y="131339"/>
                    <a:pt x="265498" y="131863"/>
                  </a:cubicBezTo>
                  <a:cubicBezTo>
                    <a:pt x="272306" y="132125"/>
                    <a:pt x="279246" y="131470"/>
                    <a:pt x="285924" y="129375"/>
                  </a:cubicBezTo>
                  <a:cubicBezTo>
                    <a:pt x="296137" y="126232"/>
                    <a:pt x="299279" y="118769"/>
                    <a:pt x="298886" y="108818"/>
                  </a:cubicBezTo>
                  <a:cubicBezTo>
                    <a:pt x="298755" y="105021"/>
                    <a:pt x="296922" y="101878"/>
                    <a:pt x="293911" y="99652"/>
                  </a:cubicBezTo>
                  <a:cubicBezTo>
                    <a:pt x="291423" y="97950"/>
                    <a:pt x="288935" y="96117"/>
                    <a:pt x="286055" y="95070"/>
                  </a:cubicBezTo>
                  <a:cubicBezTo>
                    <a:pt x="278068" y="91927"/>
                    <a:pt x="269949" y="89047"/>
                    <a:pt x="261831" y="86428"/>
                  </a:cubicBezTo>
                  <a:cubicBezTo>
                    <a:pt x="250047" y="82762"/>
                    <a:pt x="238263" y="79357"/>
                    <a:pt x="227395" y="73334"/>
                  </a:cubicBezTo>
                  <a:cubicBezTo>
                    <a:pt x="227002" y="73072"/>
                    <a:pt x="226348" y="73072"/>
                    <a:pt x="225693" y="72941"/>
                  </a:cubicBezTo>
                  <a:cubicBezTo>
                    <a:pt x="223205" y="86428"/>
                    <a:pt x="217182" y="97688"/>
                    <a:pt x="206838" y="106592"/>
                  </a:cubicBezTo>
                  <a:cubicBezTo>
                    <a:pt x="196494" y="115496"/>
                    <a:pt x="184448" y="120078"/>
                    <a:pt x="170831" y="120209"/>
                  </a:cubicBezTo>
                  <a:cubicBezTo>
                    <a:pt x="159178" y="120340"/>
                    <a:pt x="148310" y="117067"/>
                    <a:pt x="138752" y="110520"/>
                  </a:cubicBezTo>
                  <a:cubicBezTo>
                    <a:pt x="125396" y="101224"/>
                    <a:pt x="117802" y="88261"/>
                    <a:pt x="114790" y="72156"/>
                  </a:cubicBezTo>
                  <a:close/>
                  <a:moveTo>
                    <a:pt x="147917" y="48587"/>
                  </a:moveTo>
                  <a:cubicBezTo>
                    <a:pt x="145298" y="51468"/>
                    <a:pt x="143203" y="54479"/>
                    <a:pt x="142025" y="58015"/>
                  </a:cubicBezTo>
                  <a:cubicBezTo>
                    <a:pt x="140978" y="60764"/>
                    <a:pt x="141894" y="63776"/>
                    <a:pt x="144251" y="65347"/>
                  </a:cubicBezTo>
                  <a:cubicBezTo>
                    <a:pt x="146608" y="66918"/>
                    <a:pt x="149750" y="66918"/>
                    <a:pt x="151976" y="65216"/>
                  </a:cubicBezTo>
                  <a:cubicBezTo>
                    <a:pt x="154202" y="63514"/>
                    <a:pt x="155119" y="60764"/>
                    <a:pt x="154071" y="58146"/>
                  </a:cubicBezTo>
                  <a:cubicBezTo>
                    <a:pt x="152762" y="54610"/>
                    <a:pt x="150929" y="51468"/>
                    <a:pt x="147917" y="48587"/>
                  </a:cubicBezTo>
                  <a:close/>
                  <a:moveTo>
                    <a:pt x="204482" y="38243"/>
                  </a:moveTo>
                  <a:cubicBezTo>
                    <a:pt x="201601" y="41386"/>
                    <a:pt x="199637" y="44528"/>
                    <a:pt x="198328" y="47933"/>
                  </a:cubicBezTo>
                  <a:cubicBezTo>
                    <a:pt x="197280" y="50682"/>
                    <a:pt x="198197" y="53301"/>
                    <a:pt x="200422" y="55003"/>
                  </a:cubicBezTo>
                  <a:cubicBezTo>
                    <a:pt x="202517" y="56574"/>
                    <a:pt x="205660" y="56705"/>
                    <a:pt x="207886" y="55265"/>
                  </a:cubicBezTo>
                  <a:cubicBezTo>
                    <a:pt x="210112" y="53956"/>
                    <a:pt x="211421" y="51206"/>
                    <a:pt x="210766" y="48849"/>
                  </a:cubicBezTo>
                  <a:cubicBezTo>
                    <a:pt x="209588" y="44921"/>
                    <a:pt x="207100" y="41648"/>
                    <a:pt x="204482" y="38243"/>
                  </a:cubicBezTo>
                  <a:close/>
                  <a:moveTo>
                    <a:pt x="191781" y="23186"/>
                  </a:moveTo>
                  <a:cubicBezTo>
                    <a:pt x="190079" y="25935"/>
                    <a:pt x="188900" y="27769"/>
                    <a:pt x="187984" y="29733"/>
                  </a:cubicBezTo>
                  <a:cubicBezTo>
                    <a:pt x="186805" y="32089"/>
                    <a:pt x="187329" y="33922"/>
                    <a:pt x="189162" y="35363"/>
                  </a:cubicBezTo>
                  <a:cubicBezTo>
                    <a:pt x="190864" y="36672"/>
                    <a:pt x="192566" y="36541"/>
                    <a:pt x="194269" y="35494"/>
                  </a:cubicBezTo>
                  <a:cubicBezTo>
                    <a:pt x="196102" y="34315"/>
                    <a:pt x="196756" y="32220"/>
                    <a:pt x="195709" y="29863"/>
                  </a:cubicBezTo>
                  <a:cubicBezTo>
                    <a:pt x="194792" y="27899"/>
                    <a:pt x="193483" y="26066"/>
                    <a:pt x="191781" y="23186"/>
                  </a:cubicBezTo>
                  <a:close/>
                  <a:moveTo>
                    <a:pt x="156035" y="31304"/>
                  </a:moveTo>
                  <a:cubicBezTo>
                    <a:pt x="154333" y="34184"/>
                    <a:pt x="153024" y="36017"/>
                    <a:pt x="151976" y="38112"/>
                  </a:cubicBezTo>
                  <a:cubicBezTo>
                    <a:pt x="151060" y="40207"/>
                    <a:pt x="151714" y="42171"/>
                    <a:pt x="153286" y="43350"/>
                  </a:cubicBezTo>
                  <a:cubicBezTo>
                    <a:pt x="154857" y="44528"/>
                    <a:pt x="157214" y="44528"/>
                    <a:pt x="158785" y="43219"/>
                  </a:cubicBezTo>
                  <a:cubicBezTo>
                    <a:pt x="160356" y="42041"/>
                    <a:pt x="160880" y="40076"/>
                    <a:pt x="159963" y="37851"/>
                  </a:cubicBezTo>
                  <a:cubicBezTo>
                    <a:pt x="159047" y="35887"/>
                    <a:pt x="157737" y="34184"/>
                    <a:pt x="156035" y="31304"/>
                  </a:cubicBezTo>
                  <a:close/>
                  <a:moveTo>
                    <a:pt x="174497" y="23579"/>
                  </a:moveTo>
                  <a:cubicBezTo>
                    <a:pt x="173057" y="26066"/>
                    <a:pt x="171748" y="27769"/>
                    <a:pt x="170962" y="29602"/>
                  </a:cubicBezTo>
                  <a:cubicBezTo>
                    <a:pt x="170176" y="31173"/>
                    <a:pt x="170700" y="32744"/>
                    <a:pt x="172140" y="33792"/>
                  </a:cubicBezTo>
                  <a:cubicBezTo>
                    <a:pt x="173712" y="34970"/>
                    <a:pt x="175414" y="34970"/>
                    <a:pt x="176854" y="33792"/>
                  </a:cubicBezTo>
                  <a:cubicBezTo>
                    <a:pt x="178163" y="32744"/>
                    <a:pt x="178818" y="31173"/>
                    <a:pt x="178032" y="29602"/>
                  </a:cubicBezTo>
                  <a:cubicBezTo>
                    <a:pt x="177247" y="27769"/>
                    <a:pt x="176068" y="26066"/>
                    <a:pt x="174497" y="23579"/>
                  </a:cubicBezTo>
                  <a:close/>
                  <a:moveTo>
                    <a:pt x="188638" y="40731"/>
                  </a:moveTo>
                  <a:cubicBezTo>
                    <a:pt x="187329" y="43219"/>
                    <a:pt x="186020" y="44659"/>
                    <a:pt x="185627" y="46361"/>
                  </a:cubicBezTo>
                  <a:cubicBezTo>
                    <a:pt x="185365" y="47278"/>
                    <a:pt x="186020" y="48980"/>
                    <a:pt x="186805" y="49635"/>
                  </a:cubicBezTo>
                  <a:cubicBezTo>
                    <a:pt x="187460" y="50159"/>
                    <a:pt x="189293" y="50289"/>
                    <a:pt x="189948" y="49897"/>
                  </a:cubicBezTo>
                  <a:cubicBezTo>
                    <a:pt x="190864" y="49242"/>
                    <a:pt x="191650" y="47671"/>
                    <a:pt x="191388" y="46754"/>
                  </a:cubicBezTo>
                  <a:cubicBezTo>
                    <a:pt x="191126" y="44921"/>
                    <a:pt x="189948" y="43350"/>
                    <a:pt x="188638" y="40731"/>
                  </a:cubicBezTo>
                  <a:close/>
                  <a:moveTo>
                    <a:pt x="172926" y="41517"/>
                  </a:moveTo>
                  <a:cubicBezTo>
                    <a:pt x="171486" y="43874"/>
                    <a:pt x="170569" y="45314"/>
                    <a:pt x="169914" y="46754"/>
                  </a:cubicBezTo>
                  <a:cubicBezTo>
                    <a:pt x="169260" y="48195"/>
                    <a:pt x="169783" y="49766"/>
                    <a:pt x="171224" y="50420"/>
                  </a:cubicBezTo>
                  <a:cubicBezTo>
                    <a:pt x="172140" y="50813"/>
                    <a:pt x="173581" y="50813"/>
                    <a:pt x="174497" y="50420"/>
                  </a:cubicBezTo>
                  <a:cubicBezTo>
                    <a:pt x="175937" y="49766"/>
                    <a:pt x="176592" y="48325"/>
                    <a:pt x="175937" y="46754"/>
                  </a:cubicBezTo>
                  <a:cubicBezTo>
                    <a:pt x="175283" y="45183"/>
                    <a:pt x="174366" y="43874"/>
                    <a:pt x="172926" y="41517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50D5C5D8-95F2-6E01-248A-D8C827C90915}"/>
                </a:ext>
              </a:extLst>
            </p:cNvPr>
            <p:cNvSpPr/>
            <p:nvPr/>
          </p:nvSpPr>
          <p:spPr>
            <a:xfrm>
              <a:off x="1423087" y="4445047"/>
              <a:ext cx="55444" cy="264508"/>
            </a:xfrm>
            <a:custGeom>
              <a:avLst/>
              <a:gdLst>
                <a:gd name="connsiteX0" fmla="*/ 55444 w 55444"/>
                <a:gd name="connsiteY0" fmla="*/ 132297 h 264508"/>
                <a:gd name="connsiteX1" fmla="*/ 55444 w 55444"/>
                <a:gd name="connsiteY1" fmla="*/ 235475 h 264508"/>
                <a:gd name="connsiteX2" fmla="*/ 51254 w 55444"/>
                <a:gd name="connsiteY2" fmla="*/ 251318 h 264508"/>
                <a:gd name="connsiteX3" fmla="*/ 20615 w 55444"/>
                <a:gd name="connsiteY3" fmla="*/ 263626 h 264508"/>
                <a:gd name="connsiteX4" fmla="*/ 58 w 55444"/>
                <a:gd name="connsiteY4" fmla="*/ 237831 h 264508"/>
                <a:gd name="connsiteX5" fmla="*/ 58 w 55444"/>
                <a:gd name="connsiteY5" fmla="*/ 230237 h 264508"/>
                <a:gd name="connsiteX6" fmla="*/ 58 w 55444"/>
                <a:gd name="connsiteY6" fmla="*/ 29381 h 264508"/>
                <a:gd name="connsiteX7" fmla="*/ 8045 w 55444"/>
                <a:gd name="connsiteY7" fmla="*/ 8432 h 264508"/>
                <a:gd name="connsiteX8" fmla="*/ 37244 w 55444"/>
                <a:gd name="connsiteY8" fmla="*/ 1885 h 264508"/>
                <a:gd name="connsiteX9" fmla="*/ 55313 w 55444"/>
                <a:gd name="connsiteY9" fmla="*/ 26239 h 264508"/>
                <a:gd name="connsiteX10" fmla="*/ 55313 w 55444"/>
                <a:gd name="connsiteY10" fmla="*/ 30953 h 264508"/>
                <a:gd name="connsiteX11" fmla="*/ 55444 w 55444"/>
                <a:gd name="connsiteY11" fmla="*/ 132297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444" h="264508">
                  <a:moveTo>
                    <a:pt x="55444" y="132297"/>
                  </a:moveTo>
                  <a:cubicBezTo>
                    <a:pt x="55444" y="166733"/>
                    <a:pt x="55444" y="201038"/>
                    <a:pt x="55444" y="235475"/>
                  </a:cubicBezTo>
                  <a:cubicBezTo>
                    <a:pt x="55444" y="241105"/>
                    <a:pt x="54266" y="246473"/>
                    <a:pt x="51254" y="251318"/>
                  </a:cubicBezTo>
                  <a:cubicBezTo>
                    <a:pt x="44707" y="261793"/>
                    <a:pt x="32399" y="266637"/>
                    <a:pt x="20615" y="263626"/>
                  </a:cubicBezTo>
                  <a:cubicBezTo>
                    <a:pt x="8962" y="260483"/>
                    <a:pt x="582" y="250008"/>
                    <a:pt x="58" y="237831"/>
                  </a:cubicBezTo>
                  <a:cubicBezTo>
                    <a:pt x="-73" y="235344"/>
                    <a:pt x="58" y="232856"/>
                    <a:pt x="58" y="230237"/>
                  </a:cubicBezTo>
                  <a:cubicBezTo>
                    <a:pt x="58" y="163329"/>
                    <a:pt x="58" y="96290"/>
                    <a:pt x="58" y="29381"/>
                  </a:cubicBezTo>
                  <a:cubicBezTo>
                    <a:pt x="58" y="21263"/>
                    <a:pt x="2284" y="14193"/>
                    <a:pt x="8045" y="8432"/>
                  </a:cubicBezTo>
                  <a:cubicBezTo>
                    <a:pt x="16425" y="183"/>
                    <a:pt x="26376" y="-2043"/>
                    <a:pt x="37244" y="1885"/>
                  </a:cubicBezTo>
                  <a:cubicBezTo>
                    <a:pt x="48374" y="5944"/>
                    <a:pt x="54266" y="14455"/>
                    <a:pt x="55313" y="26239"/>
                  </a:cubicBezTo>
                  <a:cubicBezTo>
                    <a:pt x="55444" y="27810"/>
                    <a:pt x="55313" y="29381"/>
                    <a:pt x="55313" y="30953"/>
                  </a:cubicBezTo>
                  <a:cubicBezTo>
                    <a:pt x="55444" y="64865"/>
                    <a:pt x="55444" y="98516"/>
                    <a:pt x="55444" y="132297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ABAA0995-CA0F-D64B-38D7-ABD27423379F}"/>
                </a:ext>
              </a:extLst>
            </p:cNvPr>
            <p:cNvSpPr/>
            <p:nvPr/>
          </p:nvSpPr>
          <p:spPr>
            <a:xfrm>
              <a:off x="1333454" y="4445387"/>
              <a:ext cx="55517" cy="264261"/>
            </a:xfrm>
            <a:custGeom>
              <a:avLst/>
              <a:gdLst>
                <a:gd name="connsiteX0" fmla="*/ 55517 w 55517"/>
                <a:gd name="connsiteY0" fmla="*/ 132351 h 264261"/>
                <a:gd name="connsiteX1" fmla="*/ 55517 w 55517"/>
                <a:gd name="connsiteY1" fmla="*/ 235921 h 264261"/>
                <a:gd name="connsiteX2" fmla="*/ 31032 w 55517"/>
                <a:gd name="connsiteY2" fmla="*/ 264072 h 264261"/>
                <a:gd name="connsiteX3" fmla="*/ 131 w 55517"/>
                <a:gd name="connsiteY3" fmla="*/ 238016 h 264261"/>
                <a:gd name="connsiteX4" fmla="*/ 0 w 55517"/>
                <a:gd name="connsiteY4" fmla="*/ 233695 h 264261"/>
                <a:gd name="connsiteX5" fmla="*/ 0 w 55517"/>
                <a:gd name="connsiteY5" fmla="*/ 30875 h 264261"/>
                <a:gd name="connsiteX6" fmla="*/ 2881 w 55517"/>
                <a:gd name="connsiteY6" fmla="*/ 15425 h 264261"/>
                <a:gd name="connsiteX7" fmla="*/ 34174 w 55517"/>
                <a:gd name="connsiteY7" fmla="*/ 760 h 264261"/>
                <a:gd name="connsiteX8" fmla="*/ 55255 w 55517"/>
                <a:gd name="connsiteY8" fmla="*/ 27209 h 264261"/>
                <a:gd name="connsiteX9" fmla="*/ 55517 w 55517"/>
                <a:gd name="connsiteY9" fmla="*/ 132351 h 264261"/>
                <a:gd name="connsiteX10" fmla="*/ 55517 w 55517"/>
                <a:gd name="connsiteY10" fmla="*/ 132351 h 26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517" h="264261">
                  <a:moveTo>
                    <a:pt x="55517" y="132351"/>
                  </a:moveTo>
                  <a:cubicBezTo>
                    <a:pt x="55517" y="166918"/>
                    <a:pt x="55386" y="201354"/>
                    <a:pt x="55517" y="235921"/>
                  </a:cubicBezTo>
                  <a:cubicBezTo>
                    <a:pt x="55648" y="250979"/>
                    <a:pt x="43994" y="262501"/>
                    <a:pt x="31032" y="264072"/>
                  </a:cubicBezTo>
                  <a:cubicBezTo>
                    <a:pt x="15320" y="265905"/>
                    <a:pt x="1440" y="254252"/>
                    <a:pt x="131" y="238016"/>
                  </a:cubicBezTo>
                  <a:cubicBezTo>
                    <a:pt x="0" y="236576"/>
                    <a:pt x="0" y="235135"/>
                    <a:pt x="0" y="233695"/>
                  </a:cubicBezTo>
                  <a:cubicBezTo>
                    <a:pt x="0" y="166132"/>
                    <a:pt x="0" y="98438"/>
                    <a:pt x="0" y="30875"/>
                  </a:cubicBezTo>
                  <a:cubicBezTo>
                    <a:pt x="0" y="25507"/>
                    <a:pt x="524" y="20269"/>
                    <a:pt x="2881" y="15425"/>
                  </a:cubicBezTo>
                  <a:cubicBezTo>
                    <a:pt x="8642" y="3902"/>
                    <a:pt x="21473" y="-2252"/>
                    <a:pt x="34174" y="760"/>
                  </a:cubicBezTo>
                  <a:cubicBezTo>
                    <a:pt x="46351" y="3640"/>
                    <a:pt x="55255" y="14639"/>
                    <a:pt x="55255" y="27209"/>
                  </a:cubicBezTo>
                  <a:cubicBezTo>
                    <a:pt x="55517" y="62169"/>
                    <a:pt x="55517" y="97260"/>
                    <a:pt x="55517" y="132351"/>
                  </a:cubicBezTo>
                  <a:cubicBezTo>
                    <a:pt x="55517" y="132351"/>
                    <a:pt x="55517" y="132351"/>
                    <a:pt x="55517" y="132351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D5F0DA96-AF2C-18B4-2B72-F9BFC810781C}"/>
                </a:ext>
              </a:extLst>
            </p:cNvPr>
            <p:cNvSpPr/>
            <p:nvPr/>
          </p:nvSpPr>
          <p:spPr>
            <a:xfrm>
              <a:off x="1555756" y="4120164"/>
              <a:ext cx="76755" cy="116091"/>
            </a:xfrm>
            <a:custGeom>
              <a:avLst/>
              <a:gdLst>
                <a:gd name="connsiteX0" fmla="*/ 67590 w 76755"/>
                <a:gd name="connsiteY0" fmla="*/ 116092 h 116091"/>
                <a:gd name="connsiteX1" fmla="*/ 10764 w 76755"/>
                <a:gd name="connsiteY1" fmla="*/ 83750 h 116091"/>
                <a:gd name="connsiteX2" fmla="*/ 16001 w 76755"/>
                <a:gd name="connsiteY2" fmla="*/ 2963 h 116091"/>
                <a:gd name="connsiteX3" fmla="*/ 17442 w 76755"/>
                <a:gd name="connsiteY3" fmla="*/ 1392 h 116091"/>
                <a:gd name="connsiteX4" fmla="*/ 24250 w 76755"/>
                <a:gd name="connsiteY4" fmla="*/ 1261 h 116091"/>
                <a:gd name="connsiteX5" fmla="*/ 25167 w 76755"/>
                <a:gd name="connsiteY5" fmla="*/ 7546 h 116091"/>
                <a:gd name="connsiteX6" fmla="*/ 22286 w 76755"/>
                <a:gd name="connsiteY6" fmla="*/ 11343 h 116091"/>
                <a:gd name="connsiteX7" fmla="*/ 18358 w 76755"/>
                <a:gd name="connsiteY7" fmla="*/ 76811 h 116091"/>
                <a:gd name="connsiteX8" fmla="*/ 67590 w 76755"/>
                <a:gd name="connsiteY8" fmla="*/ 105748 h 116091"/>
                <a:gd name="connsiteX9" fmla="*/ 72828 w 76755"/>
                <a:gd name="connsiteY9" fmla="*/ 106140 h 116091"/>
                <a:gd name="connsiteX10" fmla="*/ 76756 w 76755"/>
                <a:gd name="connsiteY10" fmla="*/ 110723 h 116091"/>
                <a:gd name="connsiteX11" fmla="*/ 73090 w 76755"/>
                <a:gd name="connsiteY11" fmla="*/ 115568 h 116091"/>
                <a:gd name="connsiteX12" fmla="*/ 67590 w 76755"/>
                <a:gd name="connsiteY12" fmla="*/ 116092 h 116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755" h="116091">
                  <a:moveTo>
                    <a:pt x="67590" y="116092"/>
                  </a:moveTo>
                  <a:cubicBezTo>
                    <a:pt x="43105" y="114520"/>
                    <a:pt x="23858" y="104307"/>
                    <a:pt x="10764" y="83750"/>
                  </a:cubicBezTo>
                  <a:cubicBezTo>
                    <a:pt x="-4425" y="59920"/>
                    <a:pt x="-4294" y="27710"/>
                    <a:pt x="16001" y="2963"/>
                  </a:cubicBezTo>
                  <a:cubicBezTo>
                    <a:pt x="16525" y="2439"/>
                    <a:pt x="16918" y="1784"/>
                    <a:pt x="17442" y="1392"/>
                  </a:cubicBezTo>
                  <a:cubicBezTo>
                    <a:pt x="19537" y="-441"/>
                    <a:pt x="22155" y="-441"/>
                    <a:pt x="24250" y="1261"/>
                  </a:cubicBezTo>
                  <a:cubicBezTo>
                    <a:pt x="26084" y="2701"/>
                    <a:pt x="26476" y="5320"/>
                    <a:pt x="25167" y="7546"/>
                  </a:cubicBezTo>
                  <a:cubicBezTo>
                    <a:pt x="24381" y="8855"/>
                    <a:pt x="23334" y="10164"/>
                    <a:pt x="22286" y="11343"/>
                  </a:cubicBezTo>
                  <a:cubicBezTo>
                    <a:pt x="7883" y="30067"/>
                    <a:pt x="6050" y="56909"/>
                    <a:pt x="18358" y="76811"/>
                  </a:cubicBezTo>
                  <a:cubicBezTo>
                    <a:pt x="29619" y="94880"/>
                    <a:pt x="45855" y="104962"/>
                    <a:pt x="67590" y="105748"/>
                  </a:cubicBezTo>
                  <a:cubicBezTo>
                    <a:pt x="69292" y="105748"/>
                    <a:pt x="71126" y="105748"/>
                    <a:pt x="72828" y="106140"/>
                  </a:cubicBezTo>
                  <a:cubicBezTo>
                    <a:pt x="75185" y="106664"/>
                    <a:pt x="76625" y="108628"/>
                    <a:pt x="76756" y="110723"/>
                  </a:cubicBezTo>
                  <a:cubicBezTo>
                    <a:pt x="76756" y="112818"/>
                    <a:pt x="75446" y="115044"/>
                    <a:pt x="73090" y="115568"/>
                  </a:cubicBezTo>
                  <a:cubicBezTo>
                    <a:pt x="71126" y="115961"/>
                    <a:pt x="69161" y="115961"/>
                    <a:pt x="67590" y="116092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76C3A1EC-FE3F-8200-1AEA-A6BA6A0A9653}"/>
                </a:ext>
              </a:extLst>
            </p:cNvPr>
            <p:cNvSpPr/>
            <p:nvPr/>
          </p:nvSpPr>
          <p:spPr>
            <a:xfrm>
              <a:off x="1577384" y="4134395"/>
              <a:ext cx="54217" cy="79867"/>
            </a:xfrm>
            <a:custGeom>
              <a:avLst/>
              <a:gdLst>
                <a:gd name="connsiteX0" fmla="*/ 3 w 54217"/>
                <a:gd name="connsiteY0" fmla="*/ 35083 h 79867"/>
                <a:gd name="connsiteX1" fmla="*/ 10871 w 54217"/>
                <a:gd name="connsiteY1" fmla="*/ 3004 h 79867"/>
                <a:gd name="connsiteX2" fmla="*/ 14668 w 54217"/>
                <a:gd name="connsiteY2" fmla="*/ 254 h 79867"/>
                <a:gd name="connsiteX3" fmla="*/ 19382 w 54217"/>
                <a:gd name="connsiteY3" fmla="*/ 1695 h 79867"/>
                <a:gd name="connsiteX4" fmla="*/ 20167 w 54217"/>
                <a:gd name="connsiteY4" fmla="*/ 6932 h 79867"/>
                <a:gd name="connsiteX5" fmla="*/ 17287 w 54217"/>
                <a:gd name="connsiteY5" fmla="*/ 11253 h 79867"/>
                <a:gd name="connsiteX6" fmla="*/ 14406 w 54217"/>
                <a:gd name="connsiteY6" fmla="*/ 49224 h 79867"/>
                <a:gd name="connsiteX7" fmla="*/ 46485 w 54217"/>
                <a:gd name="connsiteY7" fmla="*/ 69781 h 79867"/>
                <a:gd name="connsiteX8" fmla="*/ 49497 w 54217"/>
                <a:gd name="connsiteY8" fmla="*/ 69912 h 79867"/>
                <a:gd name="connsiteX9" fmla="*/ 54210 w 54217"/>
                <a:gd name="connsiteY9" fmla="*/ 75150 h 79867"/>
                <a:gd name="connsiteX10" fmla="*/ 48973 w 54217"/>
                <a:gd name="connsiteY10" fmla="*/ 79863 h 79867"/>
                <a:gd name="connsiteX11" fmla="*/ 17287 w 54217"/>
                <a:gd name="connsiteY11" fmla="*/ 68865 h 79867"/>
                <a:gd name="connsiteX12" fmla="*/ 3 w 54217"/>
                <a:gd name="connsiteY12" fmla="*/ 35083 h 7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217" h="79867">
                  <a:moveTo>
                    <a:pt x="3" y="35083"/>
                  </a:moveTo>
                  <a:cubicBezTo>
                    <a:pt x="-128" y="21335"/>
                    <a:pt x="4062" y="11646"/>
                    <a:pt x="10871" y="3004"/>
                  </a:cubicBezTo>
                  <a:cubicBezTo>
                    <a:pt x="11787" y="1826"/>
                    <a:pt x="13228" y="778"/>
                    <a:pt x="14668" y="254"/>
                  </a:cubicBezTo>
                  <a:cubicBezTo>
                    <a:pt x="16370" y="-400"/>
                    <a:pt x="18072" y="254"/>
                    <a:pt x="19382" y="1695"/>
                  </a:cubicBezTo>
                  <a:cubicBezTo>
                    <a:pt x="20822" y="3266"/>
                    <a:pt x="21084" y="5099"/>
                    <a:pt x="20167" y="6932"/>
                  </a:cubicBezTo>
                  <a:cubicBezTo>
                    <a:pt x="19382" y="8503"/>
                    <a:pt x="18203" y="9813"/>
                    <a:pt x="17287" y="11253"/>
                  </a:cubicBezTo>
                  <a:cubicBezTo>
                    <a:pt x="9168" y="23299"/>
                    <a:pt x="7859" y="36131"/>
                    <a:pt x="14406" y="49224"/>
                  </a:cubicBezTo>
                  <a:cubicBezTo>
                    <a:pt x="20953" y="62187"/>
                    <a:pt x="31820" y="68996"/>
                    <a:pt x="46485" y="69781"/>
                  </a:cubicBezTo>
                  <a:cubicBezTo>
                    <a:pt x="47533" y="69781"/>
                    <a:pt x="48580" y="69781"/>
                    <a:pt x="49497" y="69912"/>
                  </a:cubicBezTo>
                  <a:cubicBezTo>
                    <a:pt x="52508" y="70305"/>
                    <a:pt x="54341" y="72400"/>
                    <a:pt x="54210" y="75150"/>
                  </a:cubicBezTo>
                  <a:cubicBezTo>
                    <a:pt x="54080" y="77899"/>
                    <a:pt x="52116" y="79863"/>
                    <a:pt x="48973" y="79863"/>
                  </a:cubicBezTo>
                  <a:cubicBezTo>
                    <a:pt x="37058" y="79994"/>
                    <a:pt x="26321" y="76721"/>
                    <a:pt x="17287" y="68865"/>
                  </a:cubicBezTo>
                  <a:cubicBezTo>
                    <a:pt x="6026" y="59307"/>
                    <a:pt x="-128" y="46344"/>
                    <a:pt x="3" y="35083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ABC3D840-B22C-02DA-8432-16F0A554FD05}"/>
                </a:ext>
              </a:extLst>
            </p:cNvPr>
            <p:cNvSpPr/>
            <p:nvPr/>
          </p:nvSpPr>
          <p:spPr>
            <a:xfrm>
              <a:off x="1195165" y="4120838"/>
              <a:ext cx="78058" cy="122546"/>
            </a:xfrm>
            <a:custGeom>
              <a:avLst/>
              <a:gdLst>
                <a:gd name="connsiteX0" fmla="*/ 78059 w 78058"/>
                <a:gd name="connsiteY0" fmla="*/ 50212 h 122546"/>
                <a:gd name="connsiteX1" fmla="*/ 8532 w 78058"/>
                <a:gd name="connsiteY1" fmla="*/ 122488 h 122546"/>
                <a:gd name="connsiteX2" fmla="*/ 5913 w 78058"/>
                <a:gd name="connsiteY2" fmla="*/ 122488 h 122546"/>
                <a:gd name="connsiteX3" fmla="*/ 21 w 78058"/>
                <a:gd name="connsiteY3" fmla="*/ 117120 h 122546"/>
                <a:gd name="connsiteX4" fmla="*/ 5651 w 78058"/>
                <a:gd name="connsiteY4" fmla="*/ 112144 h 122546"/>
                <a:gd name="connsiteX5" fmla="*/ 28958 w 78058"/>
                <a:gd name="connsiteY5" fmla="*/ 107562 h 122546"/>
                <a:gd name="connsiteX6" fmla="*/ 54097 w 78058"/>
                <a:gd name="connsiteY6" fmla="*/ 12240 h 122546"/>
                <a:gd name="connsiteX7" fmla="*/ 50562 w 78058"/>
                <a:gd name="connsiteY7" fmla="*/ 7657 h 122546"/>
                <a:gd name="connsiteX8" fmla="*/ 51217 w 78058"/>
                <a:gd name="connsiteY8" fmla="*/ 1765 h 122546"/>
                <a:gd name="connsiteX9" fmla="*/ 57633 w 78058"/>
                <a:gd name="connsiteY9" fmla="*/ 849 h 122546"/>
                <a:gd name="connsiteX10" fmla="*/ 61692 w 78058"/>
                <a:gd name="connsiteY10" fmla="*/ 4908 h 122546"/>
                <a:gd name="connsiteX11" fmla="*/ 78059 w 78058"/>
                <a:gd name="connsiteY11" fmla="*/ 50212 h 12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058" h="122546">
                  <a:moveTo>
                    <a:pt x="78059" y="50212"/>
                  </a:moveTo>
                  <a:cubicBezTo>
                    <a:pt x="78059" y="89493"/>
                    <a:pt x="47812" y="120917"/>
                    <a:pt x="8532" y="122488"/>
                  </a:cubicBezTo>
                  <a:cubicBezTo>
                    <a:pt x="7615" y="122488"/>
                    <a:pt x="6829" y="122619"/>
                    <a:pt x="5913" y="122488"/>
                  </a:cubicBezTo>
                  <a:cubicBezTo>
                    <a:pt x="1985" y="122096"/>
                    <a:pt x="-241" y="120132"/>
                    <a:pt x="21" y="117120"/>
                  </a:cubicBezTo>
                  <a:cubicBezTo>
                    <a:pt x="283" y="113716"/>
                    <a:pt x="2509" y="112275"/>
                    <a:pt x="5651" y="112144"/>
                  </a:cubicBezTo>
                  <a:cubicBezTo>
                    <a:pt x="13638" y="111752"/>
                    <a:pt x="21494" y="110704"/>
                    <a:pt x="28958" y="107562"/>
                  </a:cubicBezTo>
                  <a:cubicBezTo>
                    <a:pt x="67191" y="91849"/>
                    <a:pt x="79499" y="44843"/>
                    <a:pt x="54097" y="12240"/>
                  </a:cubicBezTo>
                  <a:cubicBezTo>
                    <a:pt x="52919" y="10669"/>
                    <a:pt x="51740" y="9229"/>
                    <a:pt x="50562" y="7657"/>
                  </a:cubicBezTo>
                  <a:cubicBezTo>
                    <a:pt x="49122" y="5563"/>
                    <a:pt x="49646" y="3468"/>
                    <a:pt x="51217" y="1765"/>
                  </a:cubicBezTo>
                  <a:cubicBezTo>
                    <a:pt x="53050" y="-330"/>
                    <a:pt x="55538" y="-461"/>
                    <a:pt x="57633" y="849"/>
                  </a:cubicBezTo>
                  <a:cubicBezTo>
                    <a:pt x="59204" y="1896"/>
                    <a:pt x="60513" y="3337"/>
                    <a:pt x="61692" y="4908"/>
                  </a:cubicBezTo>
                  <a:cubicBezTo>
                    <a:pt x="72559" y="18132"/>
                    <a:pt x="77928" y="33321"/>
                    <a:pt x="78059" y="50212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591C7C68-DAAB-E6D5-B45C-B2FDFA126751}"/>
                </a:ext>
              </a:extLst>
            </p:cNvPr>
            <p:cNvSpPr/>
            <p:nvPr/>
          </p:nvSpPr>
          <p:spPr>
            <a:xfrm>
              <a:off x="1600031" y="4149247"/>
              <a:ext cx="30268" cy="42519"/>
            </a:xfrm>
            <a:custGeom>
              <a:avLst/>
              <a:gdLst>
                <a:gd name="connsiteX0" fmla="*/ 8 w 30268"/>
                <a:gd name="connsiteY0" fmla="*/ 17220 h 42519"/>
                <a:gd name="connsiteX1" fmla="*/ 3805 w 30268"/>
                <a:gd name="connsiteY1" fmla="*/ 4388 h 42519"/>
                <a:gd name="connsiteX2" fmla="*/ 6555 w 30268"/>
                <a:gd name="connsiteY2" fmla="*/ 1115 h 42519"/>
                <a:gd name="connsiteX3" fmla="*/ 12971 w 30268"/>
                <a:gd name="connsiteY3" fmla="*/ 1246 h 42519"/>
                <a:gd name="connsiteX4" fmla="*/ 14018 w 30268"/>
                <a:gd name="connsiteY4" fmla="*/ 7269 h 42519"/>
                <a:gd name="connsiteX5" fmla="*/ 11662 w 30268"/>
                <a:gd name="connsiteY5" fmla="*/ 10935 h 42519"/>
                <a:gd name="connsiteX6" fmla="*/ 22791 w 30268"/>
                <a:gd name="connsiteY6" fmla="*/ 32540 h 42519"/>
                <a:gd name="connsiteX7" fmla="*/ 27112 w 30268"/>
                <a:gd name="connsiteY7" fmla="*/ 33194 h 42519"/>
                <a:gd name="connsiteX8" fmla="*/ 30254 w 30268"/>
                <a:gd name="connsiteY8" fmla="*/ 37384 h 42519"/>
                <a:gd name="connsiteX9" fmla="*/ 27636 w 30268"/>
                <a:gd name="connsiteY9" fmla="*/ 41836 h 42519"/>
                <a:gd name="connsiteX10" fmla="*/ 20827 w 30268"/>
                <a:gd name="connsiteY10" fmla="*/ 42360 h 42519"/>
                <a:gd name="connsiteX11" fmla="*/ 8 w 30268"/>
                <a:gd name="connsiteY11" fmla="*/ 17220 h 42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68" h="42519">
                  <a:moveTo>
                    <a:pt x="8" y="17220"/>
                  </a:moveTo>
                  <a:cubicBezTo>
                    <a:pt x="-123" y="12768"/>
                    <a:pt x="1318" y="8447"/>
                    <a:pt x="3805" y="4388"/>
                  </a:cubicBezTo>
                  <a:cubicBezTo>
                    <a:pt x="4591" y="3210"/>
                    <a:pt x="5508" y="2032"/>
                    <a:pt x="6555" y="1115"/>
                  </a:cubicBezTo>
                  <a:cubicBezTo>
                    <a:pt x="8519" y="-456"/>
                    <a:pt x="11138" y="-325"/>
                    <a:pt x="12971" y="1246"/>
                  </a:cubicBezTo>
                  <a:cubicBezTo>
                    <a:pt x="14673" y="2686"/>
                    <a:pt x="15066" y="5043"/>
                    <a:pt x="14018" y="7269"/>
                  </a:cubicBezTo>
                  <a:cubicBezTo>
                    <a:pt x="13364" y="8578"/>
                    <a:pt x="12447" y="9626"/>
                    <a:pt x="11662" y="10935"/>
                  </a:cubicBezTo>
                  <a:cubicBezTo>
                    <a:pt x="6686" y="20101"/>
                    <a:pt x="12316" y="31230"/>
                    <a:pt x="22791" y="32540"/>
                  </a:cubicBezTo>
                  <a:cubicBezTo>
                    <a:pt x="24231" y="32671"/>
                    <a:pt x="25672" y="32802"/>
                    <a:pt x="27112" y="33194"/>
                  </a:cubicBezTo>
                  <a:cubicBezTo>
                    <a:pt x="29207" y="33849"/>
                    <a:pt x="30123" y="35420"/>
                    <a:pt x="30254" y="37384"/>
                  </a:cubicBezTo>
                  <a:cubicBezTo>
                    <a:pt x="30385" y="39479"/>
                    <a:pt x="29600" y="41312"/>
                    <a:pt x="27636" y="41836"/>
                  </a:cubicBezTo>
                  <a:cubicBezTo>
                    <a:pt x="25410" y="42360"/>
                    <a:pt x="23053" y="42753"/>
                    <a:pt x="20827" y="42360"/>
                  </a:cubicBezTo>
                  <a:cubicBezTo>
                    <a:pt x="8257" y="40527"/>
                    <a:pt x="8" y="30576"/>
                    <a:pt x="8" y="17220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265E9ADD-3496-D622-F1AB-BCB281A233E2}"/>
                </a:ext>
              </a:extLst>
            </p:cNvPr>
            <p:cNvSpPr/>
            <p:nvPr/>
          </p:nvSpPr>
          <p:spPr>
            <a:xfrm>
              <a:off x="1195447" y="4136066"/>
              <a:ext cx="54633" cy="84489"/>
            </a:xfrm>
            <a:custGeom>
              <a:avLst/>
              <a:gdLst>
                <a:gd name="connsiteX0" fmla="*/ 54600 w 54633"/>
                <a:gd name="connsiteY0" fmla="*/ 34853 h 84489"/>
                <a:gd name="connsiteX1" fmla="*/ 11391 w 54633"/>
                <a:gd name="connsiteY1" fmla="*/ 84216 h 84489"/>
                <a:gd name="connsiteX2" fmla="*/ 4321 w 54633"/>
                <a:gd name="connsiteY2" fmla="*/ 84347 h 84489"/>
                <a:gd name="connsiteX3" fmla="*/ 0 w 54633"/>
                <a:gd name="connsiteY3" fmla="*/ 79502 h 84489"/>
                <a:gd name="connsiteX4" fmla="*/ 4059 w 54633"/>
                <a:gd name="connsiteY4" fmla="*/ 74396 h 84489"/>
                <a:gd name="connsiteX5" fmla="*/ 9166 w 54633"/>
                <a:gd name="connsiteY5" fmla="*/ 73741 h 84489"/>
                <a:gd name="connsiteX6" fmla="*/ 36400 w 54633"/>
                <a:gd name="connsiteY6" fmla="*/ 11808 h 84489"/>
                <a:gd name="connsiteX7" fmla="*/ 34043 w 54633"/>
                <a:gd name="connsiteY7" fmla="*/ 8666 h 84489"/>
                <a:gd name="connsiteX8" fmla="*/ 34960 w 54633"/>
                <a:gd name="connsiteY8" fmla="*/ 1203 h 84489"/>
                <a:gd name="connsiteX9" fmla="*/ 42292 w 54633"/>
                <a:gd name="connsiteY9" fmla="*/ 2512 h 84489"/>
                <a:gd name="connsiteX10" fmla="*/ 54469 w 54633"/>
                <a:gd name="connsiteY10" fmla="*/ 30401 h 84489"/>
                <a:gd name="connsiteX11" fmla="*/ 54600 w 54633"/>
                <a:gd name="connsiteY11" fmla="*/ 34853 h 8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33" h="84489">
                  <a:moveTo>
                    <a:pt x="54600" y="34853"/>
                  </a:moveTo>
                  <a:cubicBezTo>
                    <a:pt x="54731" y="61171"/>
                    <a:pt x="37448" y="80943"/>
                    <a:pt x="11391" y="84216"/>
                  </a:cubicBezTo>
                  <a:cubicBezTo>
                    <a:pt x="9035" y="84478"/>
                    <a:pt x="6678" y="84609"/>
                    <a:pt x="4321" y="84347"/>
                  </a:cubicBezTo>
                  <a:cubicBezTo>
                    <a:pt x="1702" y="83954"/>
                    <a:pt x="0" y="82121"/>
                    <a:pt x="0" y="79502"/>
                  </a:cubicBezTo>
                  <a:cubicBezTo>
                    <a:pt x="0" y="76884"/>
                    <a:pt x="1440" y="75050"/>
                    <a:pt x="4059" y="74396"/>
                  </a:cubicBezTo>
                  <a:cubicBezTo>
                    <a:pt x="5761" y="74003"/>
                    <a:pt x="7463" y="74003"/>
                    <a:pt x="9166" y="73741"/>
                  </a:cubicBezTo>
                  <a:cubicBezTo>
                    <a:pt x="39935" y="70468"/>
                    <a:pt x="54731" y="36686"/>
                    <a:pt x="36400" y="11808"/>
                  </a:cubicBezTo>
                  <a:cubicBezTo>
                    <a:pt x="35615" y="10761"/>
                    <a:pt x="34698" y="9844"/>
                    <a:pt x="34043" y="8666"/>
                  </a:cubicBezTo>
                  <a:cubicBezTo>
                    <a:pt x="32210" y="5523"/>
                    <a:pt x="32603" y="3036"/>
                    <a:pt x="34960" y="1203"/>
                  </a:cubicBezTo>
                  <a:cubicBezTo>
                    <a:pt x="37448" y="-631"/>
                    <a:pt x="39674" y="-500"/>
                    <a:pt x="42292" y="2512"/>
                  </a:cubicBezTo>
                  <a:cubicBezTo>
                    <a:pt x="49363" y="10499"/>
                    <a:pt x="53815" y="19534"/>
                    <a:pt x="54469" y="30401"/>
                  </a:cubicBezTo>
                  <a:cubicBezTo>
                    <a:pt x="54731" y="31842"/>
                    <a:pt x="54600" y="33413"/>
                    <a:pt x="54600" y="34853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FC59CA17-EFAB-6A77-46C9-2F6711E159B5}"/>
                </a:ext>
              </a:extLst>
            </p:cNvPr>
            <p:cNvSpPr/>
            <p:nvPr/>
          </p:nvSpPr>
          <p:spPr>
            <a:xfrm>
              <a:off x="1196095" y="4151901"/>
              <a:ext cx="31169" cy="45304"/>
            </a:xfrm>
            <a:custGeom>
              <a:avLst/>
              <a:gdLst>
                <a:gd name="connsiteX0" fmla="*/ 31170 w 31169"/>
                <a:gd name="connsiteY0" fmla="*/ 18233 h 45304"/>
                <a:gd name="connsiteX1" fmla="*/ 7994 w 31169"/>
                <a:gd name="connsiteY1" fmla="*/ 45206 h 45304"/>
                <a:gd name="connsiteX2" fmla="*/ 3019 w 31169"/>
                <a:gd name="connsiteY2" fmla="*/ 44682 h 45304"/>
                <a:gd name="connsiteX3" fmla="*/ 7 w 31169"/>
                <a:gd name="connsiteY3" fmla="*/ 39706 h 45304"/>
                <a:gd name="connsiteX4" fmla="*/ 3804 w 31169"/>
                <a:gd name="connsiteY4" fmla="*/ 35255 h 45304"/>
                <a:gd name="connsiteX5" fmla="*/ 8125 w 31169"/>
                <a:gd name="connsiteY5" fmla="*/ 34338 h 45304"/>
                <a:gd name="connsiteX6" fmla="*/ 17945 w 31169"/>
                <a:gd name="connsiteY6" fmla="*/ 11162 h 45304"/>
                <a:gd name="connsiteX7" fmla="*/ 15850 w 31169"/>
                <a:gd name="connsiteY7" fmla="*/ 7889 h 45304"/>
                <a:gd name="connsiteX8" fmla="*/ 16898 w 31169"/>
                <a:gd name="connsiteY8" fmla="*/ 1473 h 45304"/>
                <a:gd name="connsiteX9" fmla="*/ 23314 w 31169"/>
                <a:gd name="connsiteY9" fmla="*/ 1473 h 45304"/>
                <a:gd name="connsiteX10" fmla="*/ 30515 w 31169"/>
                <a:gd name="connsiteY10" fmla="*/ 13388 h 45304"/>
                <a:gd name="connsiteX11" fmla="*/ 31170 w 31169"/>
                <a:gd name="connsiteY11" fmla="*/ 18233 h 4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169" h="45304">
                  <a:moveTo>
                    <a:pt x="31170" y="18233"/>
                  </a:moveTo>
                  <a:cubicBezTo>
                    <a:pt x="31170" y="32112"/>
                    <a:pt x="20826" y="43765"/>
                    <a:pt x="7994" y="45206"/>
                  </a:cubicBezTo>
                  <a:cubicBezTo>
                    <a:pt x="6292" y="45337"/>
                    <a:pt x="4197" y="45468"/>
                    <a:pt x="3019" y="44682"/>
                  </a:cubicBezTo>
                  <a:cubicBezTo>
                    <a:pt x="1578" y="43503"/>
                    <a:pt x="-124" y="41409"/>
                    <a:pt x="7" y="39706"/>
                  </a:cubicBezTo>
                  <a:cubicBezTo>
                    <a:pt x="138" y="38135"/>
                    <a:pt x="2102" y="36302"/>
                    <a:pt x="3804" y="35255"/>
                  </a:cubicBezTo>
                  <a:cubicBezTo>
                    <a:pt x="4852" y="34469"/>
                    <a:pt x="6685" y="34731"/>
                    <a:pt x="8125" y="34338"/>
                  </a:cubicBezTo>
                  <a:cubicBezTo>
                    <a:pt x="18862" y="31719"/>
                    <a:pt x="23576" y="20721"/>
                    <a:pt x="17945" y="11162"/>
                  </a:cubicBezTo>
                  <a:cubicBezTo>
                    <a:pt x="17291" y="10115"/>
                    <a:pt x="16505" y="9067"/>
                    <a:pt x="15850" y="7889"/>
                  </a:cubicBezTo>
                  <a:cubicBezTo>
                    <a:pt x="14410" y="5532"/>
                    <a:pt x="14934" y="3306"/>
                    <a:pt x="16898" y="1473"/>
                  </a:cubicBezTo>
                  <a:cubicBezTo>
                    <a:pt x="18993" y="-491"/>
                    <a:pt x="21742" y="-491"/>
                    <a:pt x="23314" y="1473"/>
                  </a:cubicBezTo>
                  <a:cubicBezTo>
                    <a:pt x="26063" y="5139"/>
                    <a:pt x="28420" y="9329"/>
                    <a:pt x="30515" y="13388"/>
                  </a:cubicBezTo>
                  <a:cubicBezTo>
                    <a:pt x="31301" y="15221"/>
                    <a:pt x="31039" y="17316"/>
                    <a:pt x="31170" y="18233"/>
                  </a:cubicBezTo>
                  <a:close/>
                </a:path>
              </a:pathLst>
            </a:custGeom>
            <a:grpFill/>
            <a:ln w="12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48" name="Рисунок 36">
              <a:extLst>
                <a:ext uri="{FF2B5EF4-FFF2-40B4-BE49-F238E27FC236}">
                  <a16:creationId xmlns:a16="http://schemas.microsoft.com/office/drawing/2014/main" id="{23406BB2-13F0-565B-0C83-5D7DA446C6AF}"/>
                </a:ext>
              </a:extLst>
            </p:cNvPr>
            <p:cNvGrpSpPr/>
            <p:nvPr/>
          </p:nvGrpSpPr>
          <p:grpSpPr>
            <a:xfrm>
              <a:off x="1343099" y="4026628"/>
              <a:ext cx="143841" cy="184809"/>
              <a:chOff x="1343099" y="4026628"/>
              <a:chExt cx="143841" cy="184809"/>
            </a:xfrm>
            <a:grpFill/>
          </p:grpSpPr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EB87154F-3D4C-F863-1D2E-481987B8D952}"/>
                  </a:ext>
                </a:extLst>
              </p:cNvPr>
              <p:cNvSpPr/>
              <p:nvPr/>
            </p:nvSpPr>
            <p:spPr>
              <a:xfrm>
                <a:off x="1343099" y="4061005"/>
                <a:ext cx="143841" cy="75608"/>
              </a:xfrm>
              <a:custGeom>
                <a:avLst/>
                <a:gdLst>
                  <a:gd name="connsiteX0" fmla="*/ 71666 w 143841"/>
                  <a:gd name="connsiteY0" fmla="*/ 75608 h 75608"/>
                  <a:gd name="connsiteX1" fmla="*/ 3186 w 143841"/>
                  <a:gd name="connsiteY1" fmla="*/ 75608 h 75608"/>
                  <a:gd name="connsiteX2" fmla="*/ 175 w 143841"/>
                  <a:gd name="connsiteY2" fmla="*/ 72990 h 75608"/>
                  <a:gd name="connsiteX3" fmla="*/ 2139 w 143841"/>
                  <a:gd name="connsiteY3" fmla="*/ 65526 h 75608"/>
                  <a:gd name="connsiteX4" fmla="*/ 30028 w 143841"/>
                  <a:gd name="connsiteY4" fmla="*/ 31614 h 75608"/>
                  <a:gd name="connsiteX5" fmla="*/ 51501 w 143841"/>
                  <a:gd name="connsiteY5" fmla="*/ 5427 h 75608"/>
                  <a:gd name="connsiteX6" fmla="*/ 55037 w 143841"/>
                  <a:gd name="connsiteY6" fmla="*/ 1106 h 75608"/>
                  <a:gd name="connsiteX7" fmla="*/ 57132 w 143841"/>
                  <a:gd name="connsiteY7" fmla="*/ 58 h 75608"/>
                  <a:gd name="connsiteX8" fmla="*/ 88818 w 143841"/>
                  <a:gd name="connsiteY8" fmla="*/ 58 h 75608"/>
                  <a:gd name="connsiteX9" fmla="*/ 90913 w 143841"/>
                  <a:gd name="connsiteY9" fmla="*/ 1237 h 75608"/>
                  <a:gd name="connsiteX10" fmla="*/ 108590 w 143841"/>
                  <a:gd name="connsiteY10" fmla="*/ 23627 h 75608"/>
                  <a:gd name="connsiteX11" fmla="*/ 130587 w 143841"/>
                  <a:gd name="connsiteY11" fmla="*/ 51516 h 75608"/>
                  <a:gd name="connsiteX12" fmla="*/ 142240 w 143841"/>
                  <a:gd name="connsiteY12" fmla="*/ 66312 h 75608"/>
                  <a:gd name="connsiteX13" fmla="*/ 143418 w 143841"/>
                  <a:gd name="connsiteY13" fmla="*/ 73513 h 75608"/>
                  <a:gd name="connsiteX14" fmla="*/ 140669 w 143841"/>
                  <a:gd name="connsiteY14" fmla="*/ 75477 h 75608"/>
                  <a:gd name="connsiteX15" fmla="*/ 125087 w 143841"/>
                  <a:gd name="connsiteY15" fmla="*/ 75477 h 75608"/>
                  <a:gd name="connsiteX16" fmla="*/ 71666 w 143841"/>
                  <a:gd name="connsiteY16" fmla="*/ 75608 h 75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3841" h="75608">
                    <a:moveTo>
                      <a:pt x="71666" y="75608"/>
                    </a:moveTo>
                    <a:cubicBezTo>
                      <a:pt x="48883" y="75608"/>
                      <a:pt x="25969" y="75608"/>
                      <a:pt x="3186" y="75608"/>
                    </a:cubicBezTo>
                    <a:cubicBezTo>
                      <a:pt x="960" y="75608"/>
                      <a:pt x="567" y="75215"/>
                      <a:pt x="175" y="72990"/>
                    </a:cubicBezTo>
                    <a:cubicBezTo>
                      <a:pt x="-349" y="70240"/>
                      <a:pt x="306" y="67621"/>
                      <a:pt x="2139" y="65526"/>
                    </a:cubicBezTo>
                    <a:cubicBezTo>
                      <a:pt x="11435" y="54266"/>
                      <a:pt x="20732" y="43005"/>
                      <a:pt x="30028" y="31614"/>
                    </a:cubicBezTo>
                    <a:cubicBezTo>
                      <a:pt x="37229" y="22841"/>
                      <a:pt x="44300" y="14199"/>
                      <a:pt x="51501" y="5427"/>
                    </a:cubicBezTo>
                    <a:cubicBezTo>
                      <a:pt x="52680" y="3986"/>
                      <a:pt x="53727" y="2546"/>
                      <a:pt x="55037" y="1106"/>
                    </a:cubicBezTo>
                    <a:cubicBezTo>
                      <a:pt x="55560" y="582"/>
                      <a:pt x="56346" y="58"/>
                      <a:pt x="57132" y="58"/>
                    </a:cubicBezTo>
                    <a:cubicBezTo>
                      <a:pt x="67738" y="58"/>
                      <a:pt x="78212" y="-73"/>
                      <a:pt x="88818" y="58"/>
                    </a:cubicBezTo>
                    <a:cubicBezTo>
                      <a:pt x="89604" y="58"/>
                      <a:pt x="90520" y="582"/>
                      <a:pt x="90913" y="1237"/>
                    </a:cubicBezTo>
                    <a:cubicBezTo>
                      <a:pt x="96805" y="8700"/>
                      <a:pt x="102697" y="16163"/>
                      <a:pt x="108590" y="23627"/>
                    </a:cubicBezTo>
                    <a:cubicBezTo>
                      <a:pt x="115922" y="32923"/>
                      <a:pt x="123254" y="42220"/>
                      <a:pt x="130587" y="51516"/>
                    </a:cubicBezTo>
                    <a:cubicBezTo>
                      <a:pt x="134515" y="56492"/>
                      <a:pt x="138312" y="61336"/>
                      <a:pt x="142240" y="66312"/>
                    </a:cubicBezTo>
                    <a:cubicBezTo>
                      <a:pt x="143942" y="68407"/>
                      <a:pt x="144204" y="70895"/>
                      <a:pt x="143418" y="73513"/>
                    </a:cubicBezTo>
                    <a:cubicBezTo>
                      <a:pt x="143026" y="74823"/>
                      <a:pt x="142240" y="75477"/>
                      <a:pt x="140669" y="75477"/>
                    </a:cubicBezTo>
                    <a:cubicBezTo>
                      <a:pt x="135431" y="75346"/>
                      <a:pt x="130194" y="75477"/>
                      <a:pt x="125087" y="75477"/>
                    </a:cubicBezTo>
                    <a:cubicBezTo>
                      <a:pt x="107149" y="75608"/>
                      <a:pt x="89473" y="75608"/>
                      <a:pt x="71666" y="75608"/>
                    </a:cubicBezTo>
                    <a:close/>
                  </a:path>
                </a:pathLst>
              </a:custGeom>
              <a:grpFill/>
              <a:ln w="12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66B7BB3B-6BC4-33D4-6548-27FEB1565119}"/>
                  </a:ext>
                </a:extLst>
              </p:cNvPr>
              <p:cNvSpPr/>
              <p:nvPr/>
            </p:nvSpPr>
            <p:spPr>
              <a:xfrm>
                <a:off x="1398267" y="4026628"/>
                <a:ext cx="33550" cy="30639"/>
              </a:xfrm>
              <a:custGeom>
                <a:avLst/>
                <a:gdLst>
                  <a:gd name="connsiteX0" fmla="*/ 12963 w 33550"/>
                  <a:gd name="connsiteY0" fmla="*/ 0 h 30639"/>
                  <a:gd name="connsiteX1" fmla="*/ 20295 w 33550"/>
                  <a:gd name="connsiteY1" fmla="*/ 0 h 30639"/>
                  <a:gd name="connsiteX2" fmla="*/ 20426 w 33550"/>
                  <a:gd name="connsiteY2" fmla="*/ 1702 h 30639"/>
                  <a:gd name="connsiteX3" fmla="*/ 20426 w 33550"/>
                  <a:gd name="connsiteY3" fmla="*/ 11784 h 30639"/>
                  <a:gd name="connsiteX4" fmla="*/ 21997 w 33550"/>
                  <a:gd name="connsiteY4" fmla="*/ 13879 h 30639"/>
                  <a:gd name="connsiteX5" fmla="*/ 32865 w 33550"/>
                  <a:gd name="connsiteY5" fmla="*/ 25794 h 30639"/>
                  <a:gd name="connsiteX6" fmla="*/ 33520 w 33550"/>
                  <a:gd name="connsiteY6" fmla="*/ 29330 h 30639"/>
                  <a:gd name="connsiteX7" fmla="*/ 32341 w 33550"/>
                  <a:gd name="connsiteY7" fmla="*/ 30639 h 30639"/>
                  <a:gd name="connsiteX8" fmla="*/ 1178 w 33550"/>
                  <a:gd name="connsiteY8" fmla="*/ 30639 h 30639"/>
                  <a:gd name="connsiteX9" fmla="*/ 0 w 33550"/>
                  <a:gd name="connsiteY9" fmla="*/ 29068 h 30639"/>
                  <a:gd name="connsiteX10" fmla="*/ 9820 w 33550"/>
                  <a:gd name="connsiteY10" fmla="*/ 14534 h 30639"/>
                  <a:gd name="connsiteX11" fmla="*/ 13094 w 33550"/>
                  <a:gd name="connsiteY11" fmla="*/ 9558 h 30639"/>
                  <a:gd name="connsiteX12" fmla="*/ 13094 w 33550"/>
                  <a:gd name="connsiteY12" fmla="*/ 1702 h 30639"/>
                  <a:gd name="connsiteX13" fmla="*/ 12963 w 33550"/>
                  <a:gd name="connsiteY13" fmla="*/ 0 h 30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50" h="30639">
                    <a:moveTo>
                      <a:pt x="12963" y="0"/>
                    </a:moveTo>
                    <a:cubicBezTo>
                      <a:pt x="15450" y="0"/>
                      <a:pt x="17807" y="0"/>
                      <a:pt x="20295" y="0"/>
                    </a:cubicBezTo>
                    <a:cubicBezTo>
                      <a:pt x="20295" y="655"/>
                      <a:pt x="20426" y="1178"/>
                      <a:pt x="20426" y="1702"/>
                    </a:cubicBezTo>
                    <a:cubicBezTo>
                      <a:pt x="20426" y="5107"/>
                      <a:pt x="20426" y="8380"/>
                      <a:pt x="20426" y="11784"/>
                    </a:cubicBezTo>
                    <a:cubicBezTo>
                      <a:pt x="20426" y="12963"/>
                      <a:pt x="20819" y="13355"/>
                      <a:pt x="21997" y="13879"/>
                    </a:cubicBezTo>
                    <a:cubicBezTo>
                      <a:pt x="27627" y="15974"/>
                      <a:pt x="31425" y="19771"/>
                      <a:pt x="32865" y="25794"/>
                    </a:cubicBezTo>
                    <a:cubicBezTo>
                      <a:pt x="33127" y="26973"/>
                      <a:pt x="33258" y="28151"/>
                      <a:pt x="33520" y="29330"/>
                    </a:cubicBezTo>
                    <a:cubicBezTo>
                      <a:pt x="33651" y="30246"/>
                      <a:pt x="33389" y="30639"/>
                      <a:pt x="32341" y="30639"/>
                    </a:cubicBezTo>
                    <a:cubicBezTo>
                      <a:pt x="21997" y="30639"/>
                      <a:pt x="11522" y="30639"/>
                      <a:pt x="1178" y="30639"/>
                    </a:cubicBezTo>
                    <a:cubicBezTo>
                      <a:pt x="0" y="30639"/>
                      <a:pt x="0" y="29984"/>
                      <a:pt x="0" y="29068"/>
                    </a:cubicBezTo>
                    <a:cubicBezTo>
                      <a:pt x="655" y="22390"/>
                      <a:pt x="3666" y="17414"/>
                      <a:pt x="9820" y="14534"/>
                    </a:cubicBezTo>
                    <a:cubicBezTo>
                      <a:pt x="12963" y="13094"/>
                      <a:pt x="13094" y="13094"/>
                      <a:pt x="13094" y="9558"/>
                    </a:cubicBezTo>
                    <a:cubicBezTo>
                      <a:pt x="13094" y="6940"/>
                      <a:pt x="13094" y="4321"/>
                      <a:pt x="13094" y="1702"/>
                    </a:cubicBezTo>
                    <a:cubicBezTo>
                      <a:pt x="12832" y="1178"/>
                      <a:pt x="12963" y="655"/>
                      <a:pt x="12963" y="0"/>
                    </a:cubicBezTo>
                    <a:close/>
                  </a:path>
                </a:pathLst>
              </a:custGeom>
              <a:grpFill/>
              <a:ln w="12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" name="Полилиния: фигура 50">
                <a:extLst>
                  <a:ext uri="{FF2B5EF4-FFF2-40B4-BE49-F238E27FC236}">
                    <a16:creationId xmlns:a16="http://schemas.microsoft.com/office/drawing/2014/main" id="{C12E068F-182C-0626-1848-94C27B2E30D5}"/>
                  </a:ext>
                </a:extLst>
              </p:cNvPr>
              <p:cNvSpPr/>
              <p:nvPr/>
            </p:nvSpPr>
            <p:spPr>
              <a:xfrm>
                <a:off x="1398807" y="4142506"/>
                <a:ext cx="32819" cy="17547"/>
              </a:xfrm>
              <a:custGeom>
                <a:avLst/>
                <a:gdLst>
                  <a:gd name="connsiteX0" fmla="*/ 115 w 32819"/>
                  <a:gd name="connsiteY0" fmla="*/ 0 h 17547"/>
                  <a:gd name="connsiteX1" fmla="*/ 2341 w 32819"/>
                  <a:gd name="connsiteY1" fmla="*/ 0 h 17547"/>
                  <a:gd name="connsiteX2" fmla="*/ 30885 w 32819"/>
                  <a:gd name="connsiteY2" fmla="*/ 0 h 17547"/>
                  <a:gd name="connsiteX3" fmla="*/ 32718 w 32819"/>
                  <a:gd name="connsiteY3" fmla="*/ 2095 h 17547"/>
                  <a:gd name="connsiteX4" fmla="*/ 21720 w 32819"/>
                  <a:gd name="connsiteY4" fmla="*/ 16498 h 17547"/>
                  <a:gd name="connsiteX5" fmla="*/ 1425 w 32819"/>
                  <a:gd name="connsiteY5" fmla="*/ 7987 h 17547"/>
                  <a:gd name="connsiteX6" fmla="*/ 115 w 32819"/>
                  <a:gd name="connsiteY6" fmla="*/ 0 h 17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19" h="17547">
                    <a:moveTo>
                      <a:pt x="115" y="0"/>
                    </a:moveTo>
                    <a:cubicBezTo>
                      <a:pt x="901" y="0"/>
                      <a:pt x="1686" y="0"/>
                      <a:pt x="2341" y="0"/>
                    </a:cubicBezTo>
                    <a:cubicBezTo>
                      <a:pt x="11899" y="0"/>
                      <a:pt x="21458" y="0"/>
                      <a:pt x="30885" y="0"/>
                    </a:cubicBezTo>
                    <a:cubicBezTo>
                      <a:pt x="32849" y="0"/>
                      <a:pt x="32980" y="131"/>
                      <a:pt x="32718" y="2095"/>
                    </a:cubicBezTo>
                    <a:cubicBezTo>
                      <a:pt x="31802" y="9035"/>
                      <a:pt x="28397" y="14010"/>
                      <a:pt x="21720" y="16498"/>
                    </a:cubicBezTo>
                    <a:cubicBezTo>
                      <a:pt x="13602" y="19509"/>
                      <a:pt x="5091" y="15843"/>
                      <a:pt x="1425" y="7987"/>
                    </a:cubicBezTo>
                    <a:cubicBezTo>
                      <a:pt x="377" y="5499"/>
                      <a:pt x="-278" y="3012"/>
                      <a:pt x="115" y="0"/>
                    </a:cubicBezTo>
                    <a:close/>
                  </a:path>
                </a:pathLst>
              </a:custGeom>
              <a:grpFill/>
              <a:ln w="12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10277546-4641-4C94-8CB4-345E247C5DA8}"/>
                  </a:ext>
                </a:extLst>
              </p:cNvPr>
              <p:cNvSpPr/>
              <p:nvPr/>
            </p:nvSpPr>
            <p:spPr>
              <a:xfrm>
                <a:off x="1411492" y="4169741"/>
                <a:ext cx="6677" cy="41696"/>
              </a:xfrm>
              <a:custGeom>
                <a:avLst/>
                <a:gdLst>
                  <a:gd name="connsiteX0" fmla="*/ 0 w 6677"/>
                  <a:gd name="connsiteY0" fmla="*/ 20819 h 41696"/>
                  <a:gd name="connsiteX1" fmla="*/ 0 w 6677"/>
                  <a:gd name="connsiteY1" fmla="*/ 4714 h 41696"/>
                  <a:gd name="connsiteX2" fmla="*/ 262 w 6677"/>
                  <a:gd name="connsiteY2" fmla="*/ 2226 h 41696"/>
                  <a:gd name="connsiteX3" fmla="*/ 3404 w 6677"/>
                  <a:gd name="connsiteY3" fmla="*/ 0 h 41696"/>
                  <a:gd name="connsiteX4" fmla="*/ 6416 w 6677"/>
                  <a:gd name="connsiteY4" fmla="*/ 2226 h 41696"/>
                  <a:gd name="connsiteX5" fmla="*/ 6678 w 6677"/>
                  <a:gd name="connsiteY5" fmla="*/ 4452 h 41696"/>
                  <a:gd name="connsiteX6" fmla="*/ 6678 w 6677"/>
                  <a:gd name="connsiteY6" fmla="*/ 37055 h 41696"/>
                  <a:gd name="connsiteX7" fmla="*/ 5237 w 6677"/>
                  <a:gd name="connsiteY7" fmla="*/ 40983 h 41696"/>
                  <a:gd name="connsiteX8" fmla="*/ 393 w 6677"/>
                  <a:gd name="connsiteY8" fmla="*/ 39674 h 41696"/>
                  <a:gd name="connsiteX9" fmla="*/ 0 w 6677"/>
                  <a:gd name="connsiteY9" fmla="*/ 36924 h 41696"/>
                  <a:gd name="connsiteX10" fmla="*/ 0 w 6677"/>
                  <a:gd name="connsiteY10" fmla="*/ 20819 h 4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77" h="41696">
                    <a:moveTo>
                      <a:pt x="0" y="20819"/>
                    </a:moveTo>
                    <a:cubicBezTo>
                      <a:pt x="0" y="15450"/>
                      <a:pt x="0" y="10082"/>
                      <a:pt x="0" y="4714"/>
                    </a:cubicBezTo>
                    <a:cubicBezTo>
                      <a:pt x="0" y="3928"/>
                      <a:pt x="131" y="3012"/>
                      <a:pt x="262" y="2226"/>
                    </a:cubicBezTo>
                    <a:cubicBezTo>
                      <a:pt x="655" y="655"/>
                      <a:pt x="1702" y="0"/>
                      <a:pt x="3404" y="0"/>
                    </a:cubicBezTo>
                    <a:cubicBezTo>
                      <a:pt x="5107" y="0"/>
                      <a:pt x="6023" y="655"/>
                      <a:pt x="6416" y="2226"/>
                    </a:cubicBezTo>
                    <a:cubicBezTo>
                      <a:pt x="6678" y="3012"/>
                      <a:pt x="6678" y="3797"/>
                      <a:pt x="6678" y="4452"/>
                    </a:cubicBezTo>
                    <a:cubicBezTo>
                      <a:pt x="6678" y="15320"/>
                      <a:pt x="6678" y="26187"/>
                      <a:pt x="6678" y="37055"/>
                    </a:cubicBezTo>
                    <a:cubicBezTo>
                      <a:pt x="6678" y="38495"/>
                      <a:pt x="6547" y="39935"/>
                      <a:pt x="5237" y="40983"/>
                    </a:cubicBezTo>
                    <a:cubicBezTo>
                      <a:pt x="3404" y="42292"/>
                      <a:pt x="1047" y="41769"/>
                      <a:pt x="393" y="39674"/>
                    </a:cubicBezTo>
                    <a:cubicBezTo>
                      <a:pt x="131" y="38888"/>
                      <a:pt x="0" y="37841"/>
                      <a:pt x="0" y="36924"/>
                    </a:cubicBezTo>
                    <a:cubicBezTo>
                      <a:pt x="0" y="31687"/>
                      <a:pt x="0" y="26318"/>
                      <a:pt x="0" y="20819"/>
                    </a:cubicBezTo>
                    <a:close/>
                  </a:path>
                </a:pathLst>
              </a:custGeom>
              <a:grpFill/>
              <a:ln w="12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24F2D176-9A41-0193-4769-32DC040A85BA}"/>
                  </a:ext>
                </a:extLst>
              </p:cNvPr>
              <p:cNvSpPr/>
              <p:nvPr/>
            </p:nvSpPr>
            <p:spPr>
              <a:xfrm>
                <a:off x="1441102" y="4162063"/>
                <a:ext cx="34024" cy="31589"/>
              </a:xfrm>
              <a:custGeom>
                <a:avLst/>
                <a:gdLst>
                  <a:gd name="connsiteX0" fmla="*/ 34025 w 34024"/>
                  <a:gd name="connsiteY0" fmla="*/ 28103 h 31589"/>
                  <a:gd name="connsiteX1" fmla="*/ 31930 w 34024"/>
                  <a:gd name="connsiteY1" fmla="*/ 31246 h 31589"/>
                  <a:gd name="connsiteX2" fmla="*/ 28133 w 34024"/>
                  <a:gd name="connsiteY2" fmla="*/ 30722 h 31589"/>
                  <a:gd name="connsiteX3" fmla="*/ 15301 w 34024"/>
                  <a:gd name="connsiteY3" fmla="*/ 18938 h 31589"/>
                  <a:gd name="connsiteX4" fmla="*/ 1945 w 34024"/>
                  <a:gd name="connsiteY4" fmla="*/ 6630 h 31589"/>
                  <a:gd name="connsiteX5" fmla="*/ 112 w 34024"/>
                  <a:gd name="connsiteY5" fmla="*/ 3880 h 31589"/>
                  <a:gd name="connsiteX6" fmla="*/ 1814 w 34024"/>
                  <a:gd name="connsiteY6" fmla="*/ 345 h 31589"/>
                  <a:gd name="connsiteX7" fmla="*/ 6004 w 34024"/>
                  <a:gd name="connsiteY7" fmla="*/ 1262 h 31589"/>
                  <a:gd name="connsiteX8" fmla="*/ 17265 w 34024"/>
                  <a:gd name="connsiteY8" fmla="*/ 11605 h 31589"/>
                  <a:gd name="connsiteX9" fmla="*/ 32192 w 34024"/>
                  <a:gd name="connsiteY9" fmla="*/ 25485 h 31589"/>
                  <a:gd name="connsiteX10" fmla="*/ 34025 w 34024"/>
                  <a:gd name="connsiteY10" fmla="*/ 28103 h 31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024" h="31589">
                    <a:moveTo>
                      <a:pt x="34025" y="28103"/>
                    </a:moveTo>
                    <a:cubicBezTo>
                      <a:pt x="33894" y="29806"/>
                      <a:pt x="33108" y="30722"/>
                      <a:pt x="31930" y="31246"/>
                    </a:cubicBezTo>
                    <a:cubicBezTo>
                      <a:pt x="30620" y="31770"/>
                      <a:pt x="29311" y="31770"/>
                      <a:pt x="28133" y="30722"/>
                    </a:cubicBezTo>
                    <a:cubicBezTo>
                      <a:pt x="23812" y="26794"/>
                      <a:pt x="19622" y="22866"/>
                      <a:pt x="15301" y="18938"/>
                    </a:cubicBezTo>
                    <a:cubicBezTo>
                      <a:pt x="10849" y="14879"/>
                      <a:pt x="6397" y="10689"/>
                      <a:pt x="1945" y="6630"/>
                    </a:cubicBezTo>
                    <a:cubicBezTo>
                      <a:pt x="1160" y="5844"/>
                      <a:pt x="374" y="4928"/>
                      <a:pt x="112" y="3880"/>
                    </a:cubicBezTo>
                    <a:cubicBezTo>
                      <a:pt x="-281" y="2309"/>
                      <a:pt x="374" y="1131"/>
                      <a:pt x="1814" y="345"/>
                    </a:cubicBezTo>
                    <a:cubicBezTo>
                      <a:pt x="3255" y="-310"/>
                      <a:pt x="4564" y="-48"/>
                      <a:pt x="6004" y="1262"/>
                    </a:cubicBezTo>
                    <a:cubicBezTo>
                      <a:pt x="9802" y="4666"/>
                      <a:pt x="13468" y="8201"/>
                      <a:pt x="17265" y="11605"/>
                    </a:cubicBezTo>
                    <a:cubicBezTo>
                      <a:pt x="22240" y="16188"/>
                      <a:pt x="27216" y="20771"/>
                      <a:pt x="32192" y="25485"/>
                    </a:cubicBezTo>
                    <a:cubicBezTo>
                      <a:pt x="32977" y="26139"/>
                      <a:pt x="33501" y="27187"/>
                      <a:pt x="34025" y="28103"/>
                    </a:cubicBezTo>
                    <a:close/>
                  </a:path>
                </a:pathLst>
              </a:custGeom>
              <a:grpFill/>
              <a:ln w="12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C08FD680-0FDF-14B7-21A9-250D6CF873DF}"/>
                  </a:ext>
                </a:extLst>
              </p:cNvPr>
              <p:cNvSpPr/>
              <p:nvPr/>
            </p:nvSpPr>
            <p:spPr>
              <a:xfrm>
                <a:off x="1355320" y="4162161"/>
                <a:ext cx="34036" cy="30395"/>
              </a:xfrm>
              <a:custGeom>
                <a:avLst/>
                <a:gdLst>
                  <a:gd name="connsiteX0" fmla="*/ 0 w 34036"/>
                  <a:gd name="connsiteY0" fmla="*/ 26696 h 30395"/>
                  <a:gd name="connsiteX1" fmla="*/ 2095 w 34036"/>
                  <a:gd name="connsiteY1" fmla="*/ 23947 h 30395"/>
                  <a:gd name="connsiteX2" fmla="*/ 21081 w 34036"/>
                  <a:gd name="connsiteY2" fmla="*/ 7318 h 30395"/>
                  <a:gd name="connsiteX3" fmla="*/ 28151 w 34036"/>
                  <a:gd name="connsiteY3" fmla="*/ 1164 h 30395"/>
                  <a:gd name="connsiteX4" fmla="*/ 32210 w 34036"/>
                  <a:gd name="connsiteY4" fmla="*/ 378 h 30395"/>
                  <a:gd name="connsiteX5" fmla="*/ 32865 w 34036"/>
                  <a:gd name="connsiteY5" fmla="*/ 6009 h 30395"/>
                  <a:gd name="connsiteX6" fmla="*/ 25271 w 34036"/>
                  <a:gd name="connsiteY6" fmla="*/ 12686 h 30395"/>
                  <a:gd name="connsiteX7" fmla="*/ 6678 w 34036"/>
                  <a:gd name="connsiteY7" fmla="*/ 28922 h 30395"/>
                  <a:gd name="connsiteX8" fmla="*/ 2488 w 34036"/>
                  <a:gd name="connsiteY8" fmla="*/ 30101 h 30395"/>
                  <a:gd name="connsiteX9" fmla="*/ 0 w 34036"/>
                  <a:gd name="connsiteY9" fmla="*/ 26696 h 3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036" h="30395">
                    <a:moveTo>
                      <a:pt x="0" y="26696"/>
                    </a:moveTo>
                    <a:cubicBezTo>
                      <a:pt x="655" y="25780"/>
                      <a:pt x="1309" y="24732"/>
                      <a:pt x="2095" y="23947"/>
                    </a:cubicBezTo>
                    <a:cubicBezTo>
                      <a:pt x="8380" y="18316"/>
                      <a:pt x="14796" y="12817"/>
                      <a:pt x="21081" y="7318"/>
                    </a:cubicBezTo>
                    <a:cubicBezTo>
                      <a:pt x="23438" y="5223"/>
                      <a:pt x="25794" y="3128"/>
                      <a:pt x="28151" y="1164"/>
                    </a:cubicBezTo>
                    <a:cubicBezTo>
                      <a:pt x="29330" y="116"/>
                      <a:pt x="30770" y="-407"/>
                      <a:pt x="32210" y="378"/>
                    </a:cubicBezTo>
                    <a:cubicBezTo>
                      <a:pt x="34305" y="1557"/>
                      <a:pt x="34698" y="4175"/>
                      <a:pt x="32865" y="6009"/>
                    </a:cubicBezTo>
                    <a:cubicBezTo>
                      <a:pt x="30377" y="8365"/>
                      <a:pt x="27758" y="10460"/>
                      <a:pt x="25271" y="12686"/>
                    </a:cubicBezTo>
                    <a:cubicBezTo>
                      <a:pt x="19117" y="18055"/>
                      <a:pt x="12832" y="23554"/>
                      <a:pt x="6678" y="28922"/>
                    </a:cubicBezTo>
                    <a:cubicBezTo>
                      <a:pt x="5499" y="29970"/>
                      <a:pt x="4190" y="30886"/>
                      <a:pt x="2488" y="30101"/>
                    </a:cubicBezTo>
                    <a:cubicBezTo>
                      <a:pt x="1178" y="29446"/>
                      <a:pt x="393" y="28530"/>
                      <a:pt x="0" y="26696"/>
                    </a:cubicBezTo>
                    <a:close/>
                  </a:path>
                </a:pathLst>
              </a:custGeom>
              <a:grpFill/>
              <a:ln w="12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57" name="Рисунок 55">
            <a:extLst>
              <a:ext uri="{FF2B5EF4-FFF2-40B4-BE49-F238E27FC236}">
                <a16:creationId xmlns:a16="http://schemas.microsoft.com/office/drawing/2014/main" id="{FB3235D7-CC5A-122C-F68C-2C8B5D525FF1}"/>
              </a:ext>
            </a:extLst>
          </p:cNvPr>
          <p:cNvGrpSpPr/>
          <p:nvPr/>
        </p:nvGrpSpPr>
        <p:grpSpPr>
          <a:xfrm>
            <a:off x="1225434" y="4794154"/>
            <a:ext cx="302727" cy="444548"/>
            <a:chOff x="1277028" y="5341465"/>
            <a:chExt cx="355424" cy="521933"/>
          </a:xfrm>
          <a:solidFill>
            <a:schemeClr val="bg1"/>
          </a:solidFill>
        </p:grpSpPr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27B1D771-3BD1-A96D-4B51-DD3C0E64F578}"/>
                </a:ext>
              </a:extLst>
            </p:cNvPr>
            <p:cNvSpPr/>
            <p:nvPr/>
          </p:nvSpPr>
          <p:spPr>
            <a:xfrm>
              <a:off x="1365997" y="5401911"/>
              <a:ext cx="199893" cy="461486"/>
            </a:xfrm>
            <a:custGeom>
              <a:avLst/>
              <a:gdLst>
                <a:gd name="connsiteX0" fmla="*/ 86667 w 199893"/>
                <a:gd name="connsiteY0" fmla="*/ 192485 h 461486"/>
                <a:gd name="connsiteX1" fmla="*/ 102967 w 199893"/>
                <a:gd name="connsiteY1" fmla="*/ 167720 h 461486"/>
                <a:gd name="connsiteX2" fmla="*/ 121920 w 199893"/>
                <a:gd name="connsiteY2" fmla="*/ 126401 h 461486"/>
                <a:gd name="connsiteX3" fmla="*/ 123689 w 199893"/>
                <a:gd name="connsiteY3" fmla="*/ 121726 h 461486"/>
                <a:gd name="connsiteX4" fmla="*/ 122426 w 199893"/>
                <a:gd name="connsiteY4" fmla="*/ 119199 h 461486"/>
                <a:gd name="connsiteX5" fmla="*/ 119646 w 199893"/>
                <a:gd name="connsiteY5" fmla="*/ 119704 h 461486"/>
                <a:gd name="connsiteX6" fmla="*/ 116866 w 199893"/>
                <a:gd name="connsiteY6" fmla="*/ 124632 h 461486"/>
                <a:gd name="connsiteX7" fmla="*/ 104230 w 199893"/>
                <a:gd name="connsiteY7" fmla="*/ 151420 h 461486"/>
                <a:gd name="connsiteX8" fmla="*/ 102209 w 199893"/>
                <a:gd name="connsiteY8" fmla="*/ 155084 h 461486"/>
                <a:gd name="connsiteX9" fmla="*/ 100313 w 199893"/>
                <a:gd name="connsiteY9" fmla="*/ 150409 h 461486"/>
                <a:gd name="connsiteX10" fmla="*/ 66197 w 199893"/>
                <a:gd name="connsiteY10" fmla="*/ 127918 h 461486"/>
                <a:gd name="connsiteX11" fmla="*/ 35872 w 199893"/>
                <a:gd name="connsiteY11" fmla="*/ 127918 h 461486"/>
                <a:gd name="connsiteX12" fmla="*/ 28543 w 199893"/>
                <a:gd name="connsiteY12" fmla="*/ 127918 h 461486"/>
                <a:gd name="connsiteX13" fmla="*/ 22983 w 199893"/>
                <a:gd name="connsiteY13" fmla="*/ 110101 h 461486"/>
                <a:gd name="connsiteX14" fmla="*/ 1250 w 199893"/>
                <a:gd name="connsiteY14" fmla="*/ 37952 h 461486"/>
                <a:gd name="connsiteX15" fmla="*/ 20204 w 199893"/>
                <a:gd name="connsiteY15" fmla="*/ 1562 h 461486"/>
                <a:gd name="connsiteX16" fmla="*/ 56847 w 199893"/>
                <a:gd name="connsiteY16" fmla="*/ 18999 h 461486"/>
                <a:gd name="connsiteX17" fmla="*/ 68598 w 199893"/>
                <a:gd name="connsiteY17" fmla="*/ 56906 h 461486"/>
                <a:gd name="connsiteX18" fmla="*/ 88436 w 199893"/>
                <a:gd name="connsiteY18" fmla="*/ 122737 h 461486"/>
                <a:gd name="connsiteX19" fmla="*/ 89826 w 199893"/>
                <a:gd name="connsiteY19" fmla="*/ 126149 h 461486"/>
                <a:gd name="connsiteX20" fmla="*/ 90963 w 199893"/>
                <a:gd name="connsiteY20" fmla="*/ 121347 h 461486"/>
                <a:gd name="connsiteX21" fmla="*/ 91342 w 199893"/>
                <a:gd name="connsiteY21" fmla="*/ 67014 h 461486"/>
                <a:gd name="connsiteX22" fmla="*/ 91089 w 199893"/>
                <a:gd name="connsiteY22" fmla="*/ 64487 h 461486"/>
                <a:gd name="connsiteX23" fmla="*/ 88689 w 199893"/>
                <a:gd name="connsiteY23" fmla="*/ 61202 h 461486"/>
                <a:gd name="connsiteX24" fmla="*/ 86035 w 199893"/>
                <a:gd name="connsiteY24" fmla="*/ 64613 h 461486"/>
                <a:gd name="connsiteX25" fmla="*/ 85782 w 199893"/>
                <a:gd name="connsiteY25" fmla="*/ 85462 h 461486"/>
                <a:gd name="connsiteX26" fmla="*/ 85782 w 199893"/>
                <a:gd name="connsiteY26" fmla="*/ 91653 h 461486"/>
                <a:gd name="connsiteX27" fmla="*/ 84519 w 199893"/>
                <a:gd name="connsiteY27" fmla="*/ 91906 h 461486"/>
                <a:gd name="connsiteX28" fmla="*/ 80981 w 199893"/>
                <a:gd name="connsiteY28" fmla="*/ 80281 h 461486"/>
                <a:gd name="connsiteX29" fmla="*/ 72641 w 199893"/>
                <a:gd name="connsiteY29" fmla="*/ 53115 h 461486"/>
                <a:gd name="connsiteX30" fmla="*/ 74031 w 199893"/>
                <a:gd name="connsiteY30" fmla="*/ 45028 h 461486"/>
                <a:gd name="connsiteX31" fmla="*/ 88183 w 199893"/>
                <a:gd name="connsiteY31" fmla="*/ 19125 h 461486"/>
                <a:gd name="connsiteX32" fmla="*/ 94627 w 199893"/>
                <a:gd name="connsiteY32" fmla="*/ 12934 h 461486"/>
                <a:gd name="connsiteX33" fmla="*/ 129754 w 199893"/>
                <a:gd name="connsiteY33" fmla="*/ 22916 h 461486"/>
                <a:gd name="connsiteX34" fmla="*/ 170441 w 199893"/>
                <a:gd name="connsiteY34" fmla="*/ 91022 h 461486"/>
                <a:gd name="connsiteX35" fmla="*/ 197102 w 199893"/>
                <a:gd name="connsiteY35" fmla="*/ 183514 h 461486"/>
                <a:gd name="connsiteX36" fmla="*/ 199755 w 199893"/>
                <a:gd name="connsiteY36" fmla="*/ 218641 h 461486"/>
                <a:gd name="connsiteX37" fmla="*/ 165513 w 199893"/>
                <a:gd name="connsiteY37" fmla="*/ 263497 h 461486"/>
                <a:gd name="connsiteX38" fmla="*/ 138346 w 199893"/>
                <a:gd name="connsiteY38" fmla="*/ 268173 h 461486"/>
                <a:gd name="connsiteX39" fmla="*/ 86541 w 199893"/>
                <a:gd name="connsiteY39" fmla="*/ 267415 h 461486"/>
                <a:gd name="connsiteX40" fmla="*/ 78580 w 199893"/>
                <a:gd name="connsiteY40" fmla="*/ 267415 h 461486"/>
                <a:gd name="connsiteX41" fmla="*/ 77948 w 199893"/>
                <a:gd name="connsiteY41" fmla="*/ 276639 h 461486"/>
                <a:gd name="connsiteX42" fmla="*/ 75927 w 199893"/>
                <a:gd name="connsiteY42" fmla="*/ 425107 h 461486"/>
                <a:gd name="connsiteX43" fmla="*/ 58869 w 199893"/>
                <a:gd name="connsiteY43" fmla="*/ 456190 h 461486"/>
                <a:gd name="connsiteX44" fmla="*/ 23994 w 199893"/>
                <a:gd name="connsiteY44" fmla="*/ 456822 h 461486"/>
                <a:gd name="connsiteX45" fmla="*/ 5925 w 199893"/>
                <a:gd name="connsiteY45" fmla="*/ 427002 h 461486"/>
                <a:gd name="connsiteX46" fmla="*/ 7315 w 199893"/>
                <a:gd name="connsiteY46" fmla="*/ 303173 h 461486"/>
                <a:gd name="connsiteX47" fmla="*/ 7947 w 199893"/>
                <a:gd name="connsiteY47" fmla="*/ 257811 h 461486"/>
                <a:gd name="connsiteX48" fmla="*/ 57731 w 199893"/>
                <a:gd name="connsiteY48" fmla="*/ 199561 h 461486"/>
                <a:gd name="connsiteX49" fmla="*/ 69103 w 199893"/>
                <a:gd name="connsiteY49" fmla="*/ 199056 h 461486"/>
                <a:gd name="connsiteX50" fmla="*/ 151866 w 199893"/>
                <a:gd name="connsiteY50" fmla="*/ 199056 h 461486"/>
                <a:gd name="connsiteX51" fmla="*/ 157553 w 199893"/>
                <a:gd name="connsiteY51" fmla="*/ 198677 h 461486"/>
                <a:gd name="connsiteX52" fmla="*/ 159574 w 199893"/>
                <a:gd name="connsiteY52" fmla="*/ 196023 h 461486"/>
                <a:gd name="connsiteX53" fmla="*/ 157679 w 199893"/>
                <a:gd name="connsiteY53" fmla="*/ 194002 h 461486"/>
                <a:gd name="connsiteX54" fmla="*/ 152625 w 199893"/>
                <a:gd name="connsiteY54" fmla="*/ 193623 h 461486"/>
                <a:gd name="connsiteX55" fmla="*/ 90837 w 199893"/>
                <a:gd name="connsiteY55" fmla="*/ 193496 h 461486"/>
                <a:gd name="connsiteX56" fmla="*/ 87046 w 199893"/>
                <a:gd name="connsiteY56" fmla="*/ 193496 h 461486"/>
                <a:gd name="connsiteX57" fmla="*/ 86667 w 199893"/>
                <a:gd name="connsiteY57" fmla="*/ 192485 h 4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99893" h="461486">
                  <a:moveTo>
                    <a:pt x="86667" y="192485"/>
                  </a:moveTo>
                  <a:cubicBezTo>
                    <a:pt x="95512" y="186420"/>
                    <a:pt x="99176" y="177323"/>
                    <a:pt x="102967" y="167720"/>
                  </a:cubicBezTo>
                  <a:cubicBezTo>
                    <a:pt x="108400" y="153694"/>
                    <a:pt x="115602" y="140174"/>
                    <a:pt x="121920" y="126401"/>
                  </a:cubicBezTo>
                  <a:cubicBezTo>
                    <a:pt x="122678" y="124885"/>
                    <a:pt x="123310" y="123369"/>
                    <a:pt x="123689" y="121726"/>
                  </a:cubicBezTo>
                  <a:cubicBezTo>
                    <a:pt x="123815" y="120968"/>
                    <a:pt x="123184" y="119578"/>
                    <a:pt x="122426" y="119199"/>
                  </a:cubicBezTo>
                  <a:cubicBezTo>
                    <a:pt x="121667" y="118820"/>
                    <a:pt x="120151" y="119199"/>
                    <a:pt x="119646" y="119704"/>
                  </a:cubicBezTo>
                  <a:cubicBezTo>
                    <a:pt x="118509" y="121221"/>
                    <a:pt x="117624" y="122863"/>
                    <a:pt x="116866" y="124632"/>
                  </a:cubicBezTo>
                  <a:cubicBezTo>
                    <a:pt x="112696" y="133604"/>
                    <a:pt x="108526" y="142575"/>
                    <a:pt x="104230" y="151420"/>
                  </a:cubicBezTo>
                  <a:cubicBezTo>
                    <a:pt x="103725" y="152557"/>
                    <a:pt x="103093" y="153568"/>
                    <a:pt x="102209" y="155084"/>
                  </a:cubicBezTo>
                  <a:cubicBezTo>
                    <a:pt x="101324" y="153062"/>
                    <a:pt x="100819" y="151799"/>
                    <a:pt x="100313" y="150409"/>
                  </a:cubicBezTo>
                  <a:cubicBezTo>
                    <a:pt x="93869" y="135499"/>
                    <a:pt x="82244" y="128170"/>
                    <a:pt x="66197" y="127918"/>
                  </a:cubicBezTo>
                  <a:cubicBezTo>
                    <a:pt x="56089" y="127791"/>
                    <a:pt x="45980" y="127918"/>
                    <a:pt x="35872" y="127918"/>
                  </a:cubicBezTo>
                  <a:cubicBezTo>
                    <a:pt x="33597" y="127918"/>
                    <a:pt x="31323" y="127918"/>
                    <a:pt x="28543" y="127918"/>
                  </a:cubicBezTo>
                  <a:cubicBezTo>
                    <a:pt x="26648" y="121726"/>
                    <a:pt x="24752" y="115914"/>
                    <a:pt x="22983" y="110101"/>
                  </a:cubicBezTo>
                  <a:cubicBezTo>
                    <a:pt x="15781" y="86220"/>
                    <a:pt x="8453" y="62086"/>
                    <a:pt x="1250" y="37952"/>
                  </a:cubicBezTo>
                  <a:cubicBezTo>
                    <a:pt x="-3299" y="22537"/>
                    <a:pt x="4915" y="6995"/>
                    <a:pt x="20204" y="1562"/>
                  </a:cubicBezTo>
                  <a:cubicBezTo>
                    <a:pt x="34482" y="-3493"/>
                    <a:pt x="51414" y="4089"/>
                    <a:pt x="56847" y="18999"/>
                  </a:cubicBezTo>
                  <a:cubicBezTo>
                    <a:pt x="61396" y="31382"/>
                    <a:pt x="64681" y="44270"/>
                    <a:pt x="68598" y="56906"/>
                  </a:cubicBezTo>
                  <a:cubicBezTo>
                    <a:pt x="75295" y="78891"/>
                    <a:pt x="81865" y="100751"/>
                    <a:pt x="88436" y="122737"/>
                  </a:cubicBezTo>
                  <a:cubicBezTo>
                    <a:pt x="88689" y="123495"/>
                    <a:pt x="89068" y="124253"/>
                    <a:pt x="89826" y="126149"/>
                  </a:cubicBezTo>
                  <a:cubicBezTo>
                    <a:pt x="90458" y="123748"/>
                    <a:pt x="90963" y="122611"/>
                    <a:pt x="90963" y="121347"/>
                  </a:cubicBezTo>
                  <a:cubicBezTo>
                    <a:pt x="91089" y="103278"/>
                    <a:pt x="91216" y="85083"/>
                    <a:pt x="91342" y="67014"/>
                  </a:cubicBezTo>
                  <a:cubicBezTo>
                    <a:pt x="91342" y="66130"/>
                    <a:pt x="91468" y="65245"/>
                    <a:pt x="91089" y="64487"/>
                  </a:cubicBezTo>
                  <a:cubicBezTo>
                    <a:pt x="90458" y="63350"/>
                    <a:pt x="89447" y="62339"/>
                    <a:pt x="88689" y="61202"/>
                  </a:cubicBezTo>
                  <a:cubicBezTo>
                    <a:pt x="87804" y="62339"/>
                    <a:pt x="86161" y="63476"/>
                    <a:pt x="86035" y="64613"/>
                  </a:cubicBezTo>
                  <a:cubicBezTo>
                    <a:pt x="85782" y="71563"/>
                    <a:pt x="85782" y="78512"/>
                    <a:pt x="85782" y="85462"/>
                  </a:cubicBezTo>
                  <a:cubicBezTo>
                    <a:pt x="85782" y="87484"/>
                    <a:pt x="85782" y="89505"/>
                    <a:pt x="85782" y="91653"/>
                  </a:cubicBezTo>
                  <a:cubicBezTo>
                    <a:pt x="85403" y="91780"/>
                    <a:pt x="84898" y="91780"/>
                    <a:pt x="84519" y="91906"/>
                  </a:cubicBezTo>
                  <a:cubicBezTo>
                    <a:pt x="83382" y="87989"/>
                    <a:pt x="82244" y="84072"/>
                    <a:pt x="80981" y="80281"/>
                  </a:cubicBezTo>
                  <a:cubicBezTo>
                    <a:pt x="78201" y="71184"/>
                    <a:pt x="75548" y="62213"/>
                    <a:pt x="72641" y="53115"/>
                  </a:cubicBezTo>
                  <a:cubicBezTo>
                    <a:pt x="71631" y="50082"/>
                    <a:pt x="71757" y="47682"/>
                    <a:pt x="74031" y="45028"/>
                  </a:cubicBezTo>
                  <a:cubicBezTo>
                    <a:pt x="80475" y="37447"/>
                    <a:pt x="85151" y="28602"/>
                    <a:pt x="88183" y="19125"/>
                  </a:cubicBezTo>
                  <a:cubicBezTo>
                    <a:pt x="89320" y="15714"/>
                    <a:pt x="91468" y="14071"/>
                    <a:pt x="94627" y="12934"/>
                  </a:cubicBezTo>
                  <a:cubicBezTo>
                    <a:pt x="107642" y="8259"/>
                    <a:pt x="120909" y="11796"/>
                    <a:pt x="129754" y="22916"/>
                  </a:cubicBezTo>
                  <a:cubicBezTo>
                    <a:pt x="146307" y="43765"/>
                    <a:pt x="159701" y="66635"/>
                    <a:pt x="170441" y="91022"/>
                  </a:cubicBezTo>
                  <a:cubicBezTo>
                    <a:pt x="183582" y="120589"/>
                    <a:pt x="192427" y="151420"/>
                    <a:pt x="197102" y="183514"/>
                  </a:cubicBezTo>
                  <a:cubicBezTo>
                    <a:pt x="198745" y="195139"/>
                    <a:pt x="200387" y="207016"/>
                    <a:pt x="199755" y="218641"/>
                  </a:cubicBezTo>
                  <a:cubicBezTo>
                    <a:pt x="198618" y="240880"/>
                    <a:pt x="185856" y="255411"/>
                    <a:pt x="165513" y="263497"/>
                  </a:cubicBezTo>
                  <a:cubicBezTo>
                    <a:pt x="156794" y="267035"/>
                    <a:pt x="147697" y="268299"/>
                    <a:pt x="138346" y="268173"/>
                  </a:cubicBezTo>
                  <a:cubicBezTo>
                    <a:pt x="121036" y="267920"/>
                    <a:pt x="103851" y="267667"/>
                    <a:pt x="86541" y="267415"/>
                  </a:cubicBezTo>
                  <a:cubicBezTo>
                    <a:pt x="84013" y="267415"/>
                    <a:pt x="81613" y="267415"/>
                    <a:pt x="78580" y="267415"/>
                  </a:cubicBezTo>
                  <a:cubicBezTo>
                    <a:pt x="78327" y="270953"/>
                    <a:pt x="77948" y="273859"/>
                    <a:pt x="77948" y="276639"/>
                  </a:cubicBezTo>
                  <a:cubicBezTo>
                    <a:pt x="77190" y="326170"/>
                    <a:pt x="76558" y="375575"/>
                    <a:pt x="75927" y="425107"/>
                  </a:cubicBezTo>
                  <a:cubicBezTo>
                    <a:pt x="75800" y="438500"/>
                    <a:pt x="70493" y="449241"/>
                    <a:pt x="58869" y="456190"/>
                  </a:cubicBezTo>
                  <a:cubicBezTo>
                    <a:pt x="47497" y="463014"/>
                    <a:pt x="35619" y="463266"/>
                    <a:pt x="23994" y="456822"/>
                  </a:cubicBezTo>
                  <a:cubicBezTo>
                    <a:pt x="12496" y="450378"/>
                    <a:pt x="5925" y="440269"/>
                    <a:pt x="5925" y="427002"/>
                  </a:cubicBezTo>
                  <a:cubicBezTo>
                    <a:pt x="6178" y="385684"/>
                    <a:pt x="6810" y="344492"/>
                    <a:pt x="7315" y="303173"/>
                  </a:cubicBezTo>
                  <a:cubicBezTo>
                    <a:pt x="7568" y="288011"/>
                    <a:pt x="8453" y="272848"/>
                    <a:pt x="7947" y="257811"/>
                  </a:cubicBezTo>
                  <a:cubicBezTo>
                    <a:pt x="7063" y="229760"/>
                    <a:pt x="27406" y="203984"/>
                    <a:pt x="57731" y="199561"/>
                  </a:cubicBezTo>
                  <a:cubicBezTo>
                    <a:pt x="61396" y="199056"/>
                    <a:pt x="65313" y="199056"/>
                    <a:pt x="69103" y="199056"/>
                  </a:cubicBezTo>
                  <a:cubicBezTo>
                    <a:pt x="96649" y="199056"/>
                    <a:pt x="124321" y="199056"/>
                    <a:pt x="151866" y="199056"/>
                  </a:cubicBezTo>
                  <a:cubicBezTo>
                    <a:pt x="153762" y="199056"/>
                    <a:pt x="155657" y="199182"/>
                    <a:pt x="157553" y="198677"/>
                  </a:cubicBezTo>
                  <a:cubicBezTo>
                    <a:pt x="158437" y="198424"/>
                    <a:pt x="159321" y="197034"/>
                    <a:pt x="159574" y="196023"/>
                  </a:cubicBezTo>
                  <a:cubicBezTo>
                    <a:pt x="159701" y="195518"/>
                    <a:pt x="158437" y="194254"/>
                    <a:pt x="157679" y="194002"/>
                  </a:cubicBezTo>
                  <a:cubicBezTo>
                    <a:pt x="156036" y="193623"/>
                    <a:pt x="154394" y="193623"/>
                    <a:pt x="152625" y="193623"/>
                  </a:cubicBezTo>
                  <a:cubicBezTo>
                    <a:pt x="132029" y="193623"/>
                    <a:pt x="111433" y="193496"/>
                    <a:pt x="90837" y="193496"/>
                  </a:cubicBezTo>
                  <a:cubicBezTo>
                    <a:pt x="89573" y="193496"/>
                    <a:pt x="88309" y="193496"/>
                    <a:pt x="87046" y="193496"/>
                  </a:cubicBezTo>
                  <a:cubicBezTo>
                    <a:pt x="87046" y="193244"/>
                    <a:pt x="86793" y="192865"/>
                    <a:pt x="86667" y="192485"/>
                  </a:cubicBezTo>
                  <a:close/>
                </a:path>
              </a:pathLst>
            </a:custGeom>
            <a:grpFill/>
            <a:ln w="1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0DEBF636-CE98-D160-49D8-D17FE51EDF6D}"/>
                </a:ext>
              </a:extLst>
            </p:cNvPr>
            <p:cNvSpPr/>
            <p:nvPr/>
          </p:nvSpPr>
          <p:spPr>
            <a:xfrm>
              <a:off x="1277028" y="5599198"/>
              <a:ext cx="129263" cy="253779"/>
            </a:xfrm>
            <a:custGeom>
              <a:avLst/>
              <a:gdLst>
                <a:gd name="connsiteX0" fmla="*/ 129264 w 129263"/>
                <a:gd name="connsiteY0" fmla="*/ 758 h 253779"/>
                <a:gd name="connsiteX1" fmla="*/ 91862 w 129263"/>
                <a:gd name="connsiteY1" fmla="*/ 69748 h 253779"/>
                <a:gd name="connsiteX2" fmla="*/ 72024 w 129263"/>
                <a:gd name="connsiteY2" fmla="*/ 69748 h 253779"/>
                <a:gd name="connsiteX3" fmla="*/ 71393 w 129263"/>
                <a:gd name="connsiteY3" fmla="*/ 79225 h 253779"/>
                <a:gd name="connsiteX4" fmla="*/ 70129 w 129263"/>
                <a:gd name="connsiteY4" fmla="*/ 216195 h 253779"/>
                <a:gd name="connsiteX5" fmla="*/ 56988 w 129263"/>
                <a:gd name="connsiteY5" fmla="*/ 245636 h 253779"/>
                <a:gd name="connsiteX6" fmla="*/ 20219 w 129263"/>
                <a:gd name="connsiteY6" fmla="*/ 250311 h 253779"/>
                <a:gd name="connsiteX7" fmla="*/ 2 w 129263"/>
                <a:gd name="connsiteY7" fmla="*/ 219354 h 253779"/>
                <a:gd name="connsiteX8" fmla="*/ 2023 w 129263"/>
                <a:gd name="connsiteY8" fmla="*/ 76698 h 253779"/>
                <a:gd name="connsiteX9" fmla="*/ 2402 w 129263"/>
                <a:gd name="connsiteY9" fmla="*/ 45109 h 253779"/>
                <a:gd name="connsiteX10" fmla="*/ 22872 w 129263"/>
                <a:gd name="connsiteY10" fmla="*/ 3285 h 253779"/>
                <a:gd name="connsiteX11" fmla="*/ 31464 w 129263"/>
                <a:gd name="connsiteY11" fmla="*/ 0 h 253779"/>
                <a:gd name="connsiteX12" fmla="*/ 126863 w 129263"/>
                <a:gd name="connsiteY12" fmla="*/ 505 h 253779"/>
                <a:gd name="connsiteX13" fmla="*/ 129264 w 129263"/>
                <a:gd name="connsiteY13" fmla="*/ 758 h 25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263" h="253779">
                  <a:moveTo>
                    <a:pt x="129264" y="758"/>
                  </a:moveTo>
                  <a:cubicBezTo>
                    <a:pt x="101465" y="15415"/>
                    <a:pt x="90851" y="39044"/>
                    <a:pt x="91862" y="69748"/>
                  </a:cubicBezTo>
                  <a:cubicBezTo>
                    <a:pt x="85039" y="69748"/>
                    <a:pt x="78848" y="69748"/>
                    <a:pt x="72024" y="69748"/>
                  </a:cubicBezTo>
                  <a:cubicBezTo>
                    <a:pt x="71772" y="73539"/>
                    <a:pt x="71393" y="76319"/>
                    <a:pt x="71393" y="79225"/>
                  </a:cubicBezTo>
                  <a:cubicBezTo>
                    <a:pt x="71014" y="124840"/>
                    <a:pt x="70635" y="170581"/>
                    <a:pt x="70129" y="216195"/>
                  </a:cubicBezTo>
                  <a:cubicBezTo>
                    <a:pt x="70003" y="227946"/>
                    <a:pt x="66465" y="238181"/>
                    <a:pt x="56988" y="245636"/>
                  </a:cubicBezTo>
                  <a:cubicBezTo>
                    <a:pt x="45742" y="254481"/>
                    <a:pt x="33233" y="256250"/>
                    <a:pt x="20219" y="250311"/>
                  </a:cubicBezTo>
                  <a:cubicBezTo>
                    <a:pt x="7330" y="244372"/>
                    <a:pt x="-125" y="233758"/>
                    <a:pt x="2" y="219354"/>
                  </a:cubicBezTo>
                  <a:cubicBezTo>
                    <a:pt x="381" y="171844"/>
                    <a:pt x="1265" y="124208"/>
                    <a:pt x="2023" y="76698"/>
                  </a:cubicBezTo>
                  <a:cubicBezTo>
                    <a:pt x="2150" y="66211"/>
                    <a:pt x="2023" y="55597"/>
                    <a:pt x="2402" y="45109"/>
                  </a:cubicBezTo>
                  <a:cubicBezTo>
                    <a:pt x="2908" y="28177"/>
                    <a:pt x="10363" y="14531"/>
                    <a:pt x="22872" y="3285"/>
                  </a:cubicBezTo>
                  <a:cubicBezTo>
                    <a:pt x="25399" y="1011"/>
                    <a:pt x="28053" y="0"/>
                    <a:pt x="31464" y="0"/>
                  </a:cubicBezTo>
                  <a:cubicBezTo>
                    <a:pt x="63306" y="253"/>
                    <a:pt x="95021" y="379"/>
                    <a:pt x="126863" y="505"/>
                  </a:cubicBezTo>
                  <a:cubicBezTo>
                    <a:pt x="127621" y="632"/>
                    <a:pt x="128506" y="758"/>
                    <a:pt x="129264" y="758"/>
                  </a:cubicBezTo>
                  <a:close/>
                </a:path>
              </a:pathLst>
            </a:custGeom>
            <a:grpFill/>
            <a:ln w="1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DE1E9E62-6D9D-F347-8454-CE7830D260A4}"/>
                </a:ext>
              </a:extLst>
            </p:cNvPr>
            <p:cNvSpPr/>
            <p:nvPr/>
          </p:nvSpPr>
          <p:spPr>
            <a:xfrm>
              <a:off x="1280502" y="5452752"/>
              <a:ext cx="182455" cy="141701"/>
            </a:xfrm>
            <a:custGeom>
              <a:avLst/>
              <a:gdLst>
                <a:gd name="connsiteX0" fmla="*/ 83966 w 182455"/>
                <a:gd name="connsiteY0" fmla="*/ 38665 h 141701"/>
                <a:gd name="connsiteX1" fmla="*/ 64380 w 182455"/>
                <a:gd name="connsiteY1" fmla="*/ 84027 h 141701"/>
                <a:gd name="connsiteX2" fmla="*/ 72720 w 182455"/>
                <a:gd name="connsiteY2" fmla="*/ 84027 h 141701"/>
                <a:gd name="connsiteX3" fmla="*/ 152324 w 182455"/>
                <a:gd name="connsiteY3" fmla="*/ 82890 h 141701"/>
                <a:gd name="connsiteX4" fmla="*/ 171656 w 182455"/>
                <a:gd name="connsiteY4" fmla="*/ 89334 h 141701"/>
                <a:gd name="connsiteX5" fmla="*/ 181891 w 182455"/>
                <a:gd name="connsiteY5" fmla="*/ 116879 h 141701"/>
                <a:gd name="connsiteX6" fmla="*/ 159274 w 182455"/>
                <a:gd name="connsiteY6" fmla="*/ 140129 h 141701"/>
                <a:gd name="connsiteX7" fmla="*/ 129201 w 182455"/>
                <a:gd name="connsiteY7" fmla="*/ 141645 h 141701"/>
                <a:gd name="connsiteX8" fmla="*/ 27611 w 182455"/>
                <a:gd name="connsiteY8" fmla="*/ 141645 h 141701"/>
                <a:gd name="connsiteX9" fmla="*/ 5751 w 182455"/>
                <a:gd name="connsiteY9" fmla="*/ 133685 h 141701"/>
                <a:gd name="connsiteX10" fmla="*/ 1961 w 182455"/>
                <a:gd name="connsiteY10" fmla="*/ 107529 h 141701"/>
                <a:gd name="connsiteX11" fmla="*/ 12195 w 182455"/>
                <a:gd name="connsiteY11" fmla="*/ 82384 h 141701"/>
                <a:gd name="connsiteX12" fmla="*/ 43911 w 182455"/>
                <a:gd name="connsiteY12" fmla="*/ 4802 h 141701"/>
                <a:gd name="connsiteX13" fmla="*/ 46311 w 182455"/>
                <a:gd name="connsiteY13" fmla="*/ 0 h 141701"/>
                <a:gd name="connsiteX14" fmla="*/ 92431 w 182455"/>
                <a:gd name="connsiteY14" fmla="*/ 24766 h 141701"/>
                <a:gd name="connsiteX15" fmla="*/ 100139 w 182455"/>
                <a:gd name="connsiteY15" fmla="*/ 50163 h 141701"/>
                <a:gd name="connsiteX16" fmla="*/ 83966 w 182455"/>
                <a:gd name="connsiteY16" fmla="*/ 38665 h 14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2455" h="141701">
                  <a:moveTo>
                    <a:pt x="83966" y="38665"/>
                  </a:moveTo>
                  <a:cubicBezTo>
                    <a:pt x="77395" y="54080"/>
                    <a:pt x="71077" y="68485"/>
                    <a:pt x="64380" y="84027"/>
                  </a:cubicBezTo>
                  <a:cubicBezTo>
                    <a:pt x="67918" y="84027"/>
                    <a:pt x="70319" y="84027"/>
                    <a:pt x="72720" y="84027"/>
                  </a:cubicBezTo>
                  <a:cubicBezTo>
                    <a:pt x="99255" y="83648"/>
                    <a:pt x="125789" y="83269"/>
                    <a:pt x="152324" y="82890"/>
                  </a:cubicBezTo>
                  <a:cubicBezTo>
                    <a:pt x="159526" y="82763"/>
                    <a:pt x="166097" y="84658"/>
                    <a:pt x="171656" y="89334"/>
                  </a:cubicBezTo>
                  <a:cubicBezTo>
                    <a:pt x="180501" y="96536"/>
                    <a:pt x="183913" y="106265"/>
                    <a:pt x="181891" y="116879"/>
                  </a:cubicBezTo>
                  <a:cubicBezTo>
                    <a:pt x="179617" y="129009"/>
                    <a:pt x="172415" y="138360"/>
                    <a:pt x="159274" y="140129"/>
                  </a:cubicBezTo>
                  <a:cubicBezTo>
                    <a:pt x="149292" y="141519"/>
                    <a:pt x="139183" y="141645"/>
                    <a:pt x="129201" y="141645"/>
                  </a:cubicBezTo>
                  <a:cubicBezTo>
                    <a:pt x="95338" y="141771"/>
                    <a:pt x="61474" y="141645"/>
                    <a:pt x="27611" y="141645"/>
                  </a:cubicBezTo>
                  <a:cubicBezTo>
                    <a:pt x="19398" y="141645"/>
                    <a:pt x="11564" y="140002"/>
                    <a:pt x="5751" y="133685"/>
                  </a:cubicBezTo>
                  <a:cubicBezTo>
                    <a:pt x="-1325" y="125977"/>
                    <a:pt x="-946" y="116627"/>
                    <a:pt x="1961" y="107529"/>
                  </a:cubicBezTo>
                  <a:cubicBezTo>
                    <a:pt x="4740" y="98937"/>
                    <a:pt x="8784" y="90724"/>
                    <a:pt x="12195" y="82384"/>
                  </a:cubicBezTo>
                  <a:cubicBezTo>
                    <a:pt x="22809" y="56481"/>
                    <a:pt x="33423" y="30578"/>
                    <a:pt x="43911" y="4802"/>
                  </a:cubicBezTo>
                  <a:cubicBezTo>
                    <a:pt x="44416" y="3538"/>
                    <a:pt x="45174" y="2274"/>
                    <a:pt x="46311" y="0"/>
                  </a:cubicBezTo>
                  <a:cubicBezTo>
                    <a:pt x="59200" y="13394"/>
                    <a:pt x="73352" y="23629"/>
                    <a:pt x="92431" y="24766"/>
                  </a:cubicBezTo>
                  <a:cubicBezTo>
                    <a:pt x="94958" y="32853"/>
                    <a:pt x="97359" y="40813"/>
                    <a:pt x="100139" y="50163"/>
                  </a:cubicBezTo>
                  <a:cubicBezTo>
                    <a:pt x="94453" y="45994"/>
                    <a:pt x="89778" y="42708"/>
                    <a:pt x="83966" y="38665"/>
                  </a:cubicBezTo>
                  <a:close/>
                </a:path>
              </a:pathLst>
            </a:custGeom>
            <a:grpFill/>
            <a:ln w="1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C9CA09BD-80CD-D862-836A-BDFBCE165E90}"/>
                </a:ext>
              </a:extLst>
            </p:cNvPr>
            <p:cNvSpPr/>
            <p:nvPr/>
          </p:nvSpPr>
          <p:spPr>
            <a:xfrm>
              <a:off x="1449884" y="5426861"/>
              <a:ext cx="182567" cy="426912"/>
            </a:xfrm>
            <a:custGeom>
              <a:avLst/>
              <a:gdLst>
                <a:gd name="connsiteX0" fmla="*/ 113341 w 182567"/>
                <a:gd name="connsiteY0" fmla="*/ 266852 h 426912"/>
                <a:gd name="connsiteX1" fmla="*/ 107023 w 182567"/>
                <a:gd name="connsiteY1" fmla="*/ 268621 h 426912"/>
                <a:gd name="connsiteX2" fmla="*/ 69243 w 182567"/>
                <a:gd name="connsiteY2" fmla="*/ 275191 h 426912"/>
                <a:gd name="connsiteX3" fmla="*/ 16174 w 182567"/>
                <a:gd name="connsiteY3" fmla="*/ 275191 h 426912"/>
                <a:gd name="connsiteX4" fmla="*/ 11119 w 182567"/>
                <a:gd name="connsiteY4" fmla="*/ 275065 h 426912"/>
                <a:gd name="connsiteX5" fmla="*/ 0 w 182567"/>
                <a:gd name="connsiteY5" fmla="*/ 262809 h 426912"/>
                <a:gd name="connsiteX6" fmla="*/ 11119 w 182567"/>
                <a:gd name="connsiteY6" fmla="*/ 250299 h 426912"/>
                <a:gd name="connsiteX7" fmla="*/ 16174 w 182567"/>
                <a:gd name="connsiteY7" fmla="*/ 250173 h 426912"/>
                <a:gd name="connsiteX8" fmla="*/ 69243 w 182567"/>
                <a:gd name="connsiteY8" fmla="*/ 250173 h 426912"/>
                <a:gd name="connsiteX9" fmla="*/ 109298 w 182567"/>
                <a:gd name="connsiteY9" fmla="*/ 240317 h 426912"/>
                <a:gd name="connsiteX10" fmla="*/ 123702 w 182567"/>
                <a:gd name="connsiteY10" fmla="*/ 226544 h 426912"/>
                <a:gd name="connsiteX11" fmla="*/ 136717 w 182567"/>
                <a:gd name="connsiteY11" fmla="*/ 177771 h 426912"/>
                <a:gd name="connsiteX12" fmla="*/ 142656 w 182567"/>
                <a:gd name="connsiteY12" fmla="*/ 75675 h 426912"/>
                <a:gd name="connsiteX13" fmla="*/ 145436 w 182567"/>
                <a:gd name="connsiteY13" fmla="*/ 14519 h 426912"/>
                <a:gd name="connsiteX14" fmla="*/ 147331 w 182567"/>
                <a:gd name="connsiteY14" fmla="*/ 6053 h 426912"/>
                <a:gd name="connsiteX15" fmla="*/ 160851 w 182567"/>
                <a:gd name="connsiteY15" fmla="*/ 367 h 426912"/>
                <a:gd name="connsiteX16" fmla="*/ 170201 w 182567"/>
                <a:gd name="connsiteY16" fmla="*/ 11107 h 426912"/>
                <a:gd name="connsiteX17" fmla="*/ 170075 w 182567"/>
                <a:gd name="connsiteY17" fmla="*/ 21848 h 426912"/>
                <a:gd name="connsiteX18" fmla="*/ 166284 w 182567"/>
                <a:gd name="connsiteY18" fmla="*/ 109539 h 426912"/>
                <a:gd name="connsiteX19" fmla="*/ 159208 w 182567"/>
                <a:gd name="connsiteY19" fmla="*/ 202663 h 426912"/>
                <a:gd name="connsiteX20" fmla="*/ 138739 w 182567"/>
                <a:gd name="connsiteY20" fmla="*/ 248783 h 426912"/>
                <a:gd name="connsiteX21" fmla="*/ 136843 w 182567"/>
                <a:gd name="connsiteY21" fmla="*/ 257249 h 426912"/>
                <a:gd name="connsiteX22" fmla="*/ 175129 w 182567"/>
                <a:gd name="connsiteY22" fmla="*/ 386006 h 426912"/>
                <a:gd name="connsiteX23" fmla="*/ 181700 w 182567"/>
                <a:gd name="connsiteY23" fmla="*/ 408371 h 426912"/>
                <a:gd name="connsiteX24" fmla="*/ 182332 w 182567"/>
                <a:gd name="connsiteY24" fmla="*/ 411403 h 426912"/>
                <a:gd name="connsiteX25" fmla="*/ 173234 w 182567"/>
                <a:gd name="connsiteY25" fmla="*/ 426566 h 426912"/>
                <a:gd name="connsiteX26" fmla="*/ 158071 w 182567"/>
                <a:gd name="connsiteY26" fmla="*/ 417468 h 426912"/>
                <a:gd name="connsiteX27" fmla="*/ 145436 w 182567"/>
                <a:gd name="connsiteY27" fmla="*/ 375139 h 426912"/>
                <a:gd name="connsiteX28" fmla="*/ 121049 w 182567"/>
                <a:gd name="connsiteY28" fmla="*/ 292881 h 426912"/>
                <a:gd name="connsiteX29" fmla="*/ 113341 w 182567"/>
                <a:gd name="connsiteY29" fmla="*/ 266852 h 426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82567" h="426912">
                  <a:moveTo>
                    <a:pt x="113341" y="266852"/>
                  </a:moveTo>
                  <a:cubicBezTo>
                    <a:pt x="110561" y="267610"/>
                    <a:pt x="108792" y="267989"/>
                    <a:pt x="107023" y="268621"/>
                  </a:cubicBezTo>
                  <a:cubicBezTo>
                    <a:pt x="94767" y="272791"/>
                    <a:pt x="82258" y="275191"/>
                    <a:pt x="69243" y="275191"/>
                  </a:cubicBezTo>
                  <a:cubicBezTo>
                    <a:pt x="51553" y="275191"/>
                    <a:pt x="33863" y="275191"/>
                    <a:pt x="16174" y="275191"/>
                  </a:cubicBezTo>
                  <a:cubicBezTo>
                    <a:pt x="14531" y="275191"/>
                    <a:pt x="12762" y="275191"/>
                    <a:pt x="11119" y="275065"/>
                  </a:cubicBezTo>
                  <a:cubicBezTo>
                    <a:pt x="4422" y="274307"/>
                    <a:pt x="0" y="269505"/>
                    <a:pt x="0" y="262809"/>
                  </a:cubicBezTo>
                  <a:cubicBezTo>
                    <a:pt x="0" y="256364"/>
                    <a:pt x="4675" y="251057"/>
                    <a:pt x="11119" y="250299"/>
                  </a:cubicBezTo>
                  <a:cubicBezTo>
                    <a:pt x="12762" y="250047"/>
                    <a:pt x="14531" y="250173"/>
                    <a:pt x="16174" y="250173"/>
                  </a:cubicBezTo>
                  <a:cubicBezTo>
                    <a:pt x="33863" y="250173"/>
                    <a:pt x="51553" y="250299"/>
                    <a:pt x="69243" y="250173"/>
                  </a:cubicBezTo>
                  <a:cubicBezTo>
                    <a:pt x="83395" y="250047"/>
                    <a:pt x="96789" y="246761"/>
                    <a:pt x="109298" y="240317"/>
                  </a:cubicBezTo>
                  <a:cubicBezTo>
                    <a:pt x="115363" y="237158"/>
                    <a:pt x="119912" y="232357"/>
                    <a:pt x="123702" y="226544"/>
                  </a:cubicBezTo>
                  <a:cubicBezTo>
                    <a:pt x="133432" y="211634"/>
                    <a:pt x="135580" y="194829"/>
                    <a:pt x="136717" y="177771"/>
                  </a:cubicBezTo>
                  <a:cubicBezTo>
                    <a:pt x="138865" y="143781"/>
                    <a:pt x="140887" y="109665"/>
                    <a:pt x="142656" y="75675"/>
                  </a:cubicBezTo>
                  <a:cubicBezTo>
                    <a:pt x="143793" y="55332"/>
                    <a:pt x="144425" y="34862"/>
                    <a:pt x="145436" y="14519"/>
                  </a:cubicBezTo>
                  <a:cubicBezTo>
                    <a:pt x="145562" y="11613"/>
                    <a:pt x="146067" y="8580"/>
                    <a:pt x="147331" y="6053"/>
                  </a:cubicBezTo>
                  <a:cubicBezTo>
                    <a:pt x="149858" y="1125"/>
                    <a:pt x="155418" y="-896"/>
                    <a:pt x="160851" y="367"/>
                  </a:cubicBezTo>
                  <a:cubicBezTo>
                    <a:pt x="165779" y="1504"/>
                    <a:pt x="169696" y="5674"/>
                    <a:pt x="170201" y="11107"/>
                  </a:cubicBezTo>
                  <a:cubicBezTo>
                    <a:pt x="170454" y="14645"/>
                    <a:pt x="170201" y="18310"/>
                    <a:pt x="170075" y="21848"/>
                  </a:cubicBezTo>
                  <a:cubicBezTo>
                    <a:pt x="168811" y="51036"/>
                    <a:pt x="167927" y="80351"/>
                    <a:pt x="166284" y="109539"/>
                  </a:cubicBezTo>
                  <a:cubicBezTo>
                    <a:pt x="164515" y="140622"/>
                    <a:pt x="163505" y="171706"/>
                    <a:pt x="159208" y="202663"/>
                  </a:cubicBezTo>
                  <a:cubicBezTo>
                    <a:pt x="156808" y="219974"/>
                    <a:pt x="149226" y="235137"/>
                    <a:pt x="138739" y="248783"/>
                  </a:cubicBezTo>
                  <a:cubicBezTo>
                    <a:pt x="136591" y="251563"/>
                    <a:pt x="135833" y="253837"/>
                    <a:pt x="136843" y="257249"/>
                  </a:cubicBezTo>
                  <a:cubicBezTo>
                    <a:pt x="149732" y="300084"/>
                    <a:pt x="162367" y="343045"/>
                    <a:pt x="175129" y="386006"/>
                  </a:cubicBezTo>
                  <a:cubicBezTo>
                    <a:pt x="177277" y="393461"/>
                    <a:pt x="179552" y="400916"/>
                    <a:pt x="181700" y="408371"/>
                  </a:cubicBezTo>
                  <a:cubicBezTo>
                    <a:pt x="181952" y="409381"/>
                    <a:pt x="182205" y="410392"/>
                    <a:pt x="182332" y="411403"/>
                  </a:cubicBezTo>
                  <a:cubicBezTo>
                    <a:pt x="183595" y="418605"/>
                    <a:pt x="179678" y="425050"/>
                    <a:pt x="173234" y="426566"/>
                  </a:cubicBezTo>
                  <a:cubicBezTo>
                    <a:pt x="166411" y="428082"/>
                    <a:pt x="160219" y="424544"/>
                    <a:pt x="158071" y="417468"/>
                  </a:cubicBezTo>
                  <a:cubicBezTo>
                    <a:pt x="153775" y="403443"/>
                    <a:pt x="149605" y="389291"/>
                    <a:pt x="145436" y="375139"/>
                  </a:cubicBezTo>
                  <a:cubicBezTo>
                    <a:pt x="137349" y="347720"/>
                    <a:pt x="129136" y="320300"/>
                    <a:pt x="121049" y="292881"/>
                  </a:cubicBezTo>
                  <a:cubicBezTo>
                    <a:pt x="118648" y="284415"/>
                    <a:pt x="116121" y="276076"/>
                    <a:pt x="113341" y="266852"/>
                  </a:cubicBezTo>
                  <a:close/>
                </a:path>
              </a:pathLst>
            </a:custGeom>
            <a:grpFill/>
            <a:ln w="1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87AE0215-76D4-BC91-A5EE-F882E4350A81}"/>
                </a:ext>
              </a:extLst>
            </p:cNvPr>
            <p:cNvSpPr/>
            <p:nvPr/>
          </p:nvSpPr>
          <p:spPr>
            <a:xfrm>
              <a:off x="1319038" y="5341465"/>
              <a:ext cx="128572" cy="126095"/>
            </a:xfrm>
            <a:custGeom>
              <a:avLst/>
              <a:gdLst>
                <a:gd name="connsiteX0" fmla="*/ 50989 w 128572"/>
                <a:gd name="connsiteY0" fmla="*/ 126071 h 126095"/>
                <a:gd name="connsiteX1" fmla="*/ 2342 w 128572"/>
                <a:gd name="connsiteY1" fmla="*/ 81846 h 126095"/>
                <a:gd name="connsiteX2" fmla="*/ 35195 w 128572"/>
                <a:gd name="connsiteY2" fmla="*/ 7043 h 126095"/>
                <a:gd name="connsiteX3" fmla="*/ 114546 w 128572"/>
                <a:gd name="connsiteY3" fmla="*/ 23975 h 126095"/>
                <a:gd name="connsiteX4" fmla="*/ 116442 w 128572"/>
                <a:gd name="connsiteY4" fmla="*/ 101052 h 126095"/>
                <a:gd name="connsiteX5" fmla="*/ 110250 w 128572"/>
                <a:gd name="connsiteY5" fmla="*/ 80961 h 126095"/>
                <a:gd name="connsiteX6" fmla="*/ 90918 w 128572"/>
                <a:gd name="connsiteY6" fmla="*/ 58217 h 126095"/>
                <a:gd name="connsiteX7" fmla="*/ 42018 w 128572"/>
                <a:gd name="connsiteY7" fmla="*/ 88037 h 126095"/>
                <a:gd name="connsiteX8" fmla="*/ 46820 w 128572"/>
                <a:gd name="connsiteY8" fmla="*/ 111413 h 126095"/>
                <a:gd name="connsiteX9" fmla="*/ 50989 w 128572"/>
                <a:gd name="connsiteY9" fmla="*/ 126071 h 12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572" h="126095">
                  <a:moveTo>
                    <a:pt x="50989" y="126071"/>
                  </a:moveTo>
                  <a:cubicBezTo>
                    <a:pt x="32794" y="126955"/>
                    <a:pt x="8281" y="104337"/>
                    <a:pt x="2342" y="81846"/>
                  </a:cubicBezTo>
                  <a:cubicBezTo>
                    <a:pt x="-6123" y="50257"/>
                    <a:pt x="9166" y="20184"/>
                    <a:pt x="35195" y="7043"/>
                  </a:cubicBezTo>
                  <a:cubicBezTo>
                    <a:pt x="62614" y="-6856"/>
                    <a:pt x="95214" y="346"/>
                    <a:pt x="114546" y="23975"/>
                  </a:cubicBezTo>
                  <a:cubicBezTo>
                    <a:pt x="133753" y="47477"/>
                    <a:pt x="132110" y="81593"/>
                    <a:pt x="116442" y="101052"/>
                  </a:cubicBezTo>
                  <a:cubicBezTo>
                    <a:pt x="114294" y="93976"/>
                    <a:pt x="112146" y="87532"/>
                    <a:pt x="110250" y="80961"/>
                  </a:cubicBezTo>
                  <a:cubicBezTo>
                    <a:pt x="107218" y="70474"/>
                    <a:pt x="101026" y="62387"/>
                    <a:pt x="90918" y="58217"/>
                  </a:cubicBezTo>
                  <a:cubicBezTo>
                    <a:pt x="65141" y="47477"/>
                    <a:pt x="42524" y="66683"/>
                    <a:pt x="42018" y="88037"/>
                  </a:cubicBezTo>
                  <a:cubicBezTo>
                    <a:pt x="41765" y="96377"/>
                    <a:pt x="44798" y="103706"/>
                    <a:pt x="46820" y="111413"/>
                  </a:cubicBezTo>
                  <a:cubicBezTo>
                    <a:pt x="47957" y="116467"/>
                    <a:pt x="49473" y="121143"/>
                    <a:pt x="50989" y="126071"/>
                  </a:cubicBezTo>
                  <a:close/>
                </a:path>
              </a:pathLst>
            </a:custGeom>
            <a:grpFill/>
            <a:ln w="1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63" name="Rectangle 6">
            <a:extLst>
              <a:ext uri="{FF2B5EF4-FFF2-40B4-BE49-F238E27FC236}">
                <a16:creationId xmlns:a16="http://schemas.microsoft.com/office/drawing/2014/main" id="{6679A343-BE56-063E-9D7E-3B1F8E97A111}"/>
              </a:ext>
            </a:extLst>
          </p:cNvPr>
          <p:cNvSpPr/>
          <p:nvPr/>
        </p:nvSpPr>
        <p:spPr>
          <a:xfrm>
            <a:off x="2209262" y="2542277"/>
            <a:ext cx="22829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6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Тошнотой или рвотой</a:t>
            </a:r>
            <a:endParaRPr lang="ru-RU" sz="16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3E60FC49-8A8B-70EB-8325-A15832982725}"/>
              </a:ext>
            </a:extLst>
          </p:cNvPr>
          <p:cNvSpPr/>
          <p:nvPr/>
        </p:nvSpPr>
        <p:spPr>
          <a:xfrm>
            <a:off x="2209261" y="3687641"/>
            <a:ext cx="42677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6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Непереносимостью света и звуков</a:t>
            </a:r>
            <a:endParaRPr lang="ru-RU" sz="16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Rectangle 6">
            <a:extLst>
              <a:ext uri="{FF2B5EF4-FFF2-40B4-BE49-F238E27FC236}">
                <a16:creationId xmlns:a16="http://schemas.microsoft.com/office/drawing/2014/main" id="{560ADAAC-ECC5-11A4-3D90-7B298D4C9BB7}"/>
              </a:ext>
            </a:extLst>
          </p:cNvPr>
          <p:cNvSpPr/>
          <p:nvPr/>
        </p:nvSpPr>
        <p:spPr>
          <a:xfrm>
            <a:off x="2209262" y="4717245"/>
            <a:ext cx="6972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6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Ограничивала ли головная боль Вашу работоспособность, </a:t>
            </a:r>
            <a:br>
              <a:rPr lang="ru-RU" sz="16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учебу или повседневные дела как минимум на один день?</a:t>
            </a:r>
            <a:endParaRPr lang="ru-RU" sz="16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Rectangle: Rounded Corners 5">
            <a:extLst>
              <a:ext uri="{FF2B5EF4-FFF2-40B4-BE49-F238E27FC236}">
                <a16:creationId xmlns:a16="http://schemas.microsoft.com/office/drawing/2014/main" id="{4A75253C-1F1C-F8F4-2159-FBFD282D9A73}"/>
              </a:ext>
            </a:extLst>
          </p:cNvPr>
          <p:cNvSpPr/>
          <p:nvPr/>
        </p:nvSpPr>
        <p:spPr>
          <a:xfrm>
            <a:off x="8492443" y="2486410"/>
            <a:ext cx="423820" cy="408428"/>
          </a:xfrm>
          <a:prstGeom prst="roundRect">
            <a:avLst>
              <a:gd name="adj" fmla="val 25210"/>
            </a:avLst>
          </a:prstGeom>
          <a:solidFill>
            <a:schemeClr val="bg1"/>
          </a:solidFill>
          <a:ln>
            <a:solidFill>
              <a:srgbClr val="624B78"/>
            </a:solidFill>
          </a:ln>
          <a:effectLst>
            <a:outerShdw blurRad="215900" dist="203200" dir="5580000" sx="99000" sy="99000" algn="ctr" rotWithShape="0">
              <a:srgbClr val="E7E6E6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8EC518B9-94E3-FCB7-540C-C7866418A690}"/>
              </a:ext>
            </a:extLst>
          </p:cNvPr>
          <p:cNvSpPr/>
          <p:nvPr/>
        </p:nvSpPr>
        <p:spPr>
          <a:xfrm>
            <a:off x="9092266" y="2516386"/>
            <a:ext cx="64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4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</a:t>
            </a:r>
            <a:endParaRPr lang="ru-RU" sz="14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Rectangle: Rounded Corners 5">
            <a:extLst>
              <a:ext uri="{FF2B5EF4-FFF2-40B4-BE49-F238E27FC236}">
                <a16:creationId xmlns:a16="http://schemas.microsoft.com/office/drawing/2014/main" id="{3342346F-961B-E37E-7E17-7A66E9DB4DD2}"/>
              </a:ext>
            </a:extLst>
          </p:cNvPr>
          <p:cNvSpPr/>
          <p:nvPr/>
        </p:nvSpPr>
        <p:spPr>
          <a:xfrm>
            <a:off x="9802718" y="2486410"/>
            <a:ext cx="423820" cy="408428"/>
          </a:xfrm>
          <a:prstGeom prst="roundRect">
            <a:avLst>
              <a:gd name="adj" fmla="val 25210"/>
            </a:avLst>
          </a:prstGeom>
          <a:solidFill>
            <a:schemeClr val="bg1"/>
          </a:solidFill>
          <a:ln>
            <a:solidFill>
              <a:srgbClr val="624B78"/>
            </a:solidFill>
          </a:ln>
          <a:effectLst>
            <a:outerShdw blurRad="215900" dist="203200" dir="5580000" sx="99000" sy="99000" algn="ctr" rotWithShape="0">
              <a:srgbClr val="E7E6E6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9" name="Rectangle 6">
            <a:extLst>
              <a:ext uri="{FF2B5EF4-FFF2-40B4-BE49-F238E27FC236}">
                <a16:creationId xmlns:a16="http://schemas.microsoft.com/office/drawing/2014/main" id="{8DBAE768-53D7-5F24-4413-672298170F64}"/>
              </a:ext>
            </a:extLst>
          </p:cNvPr>
          <p:cNvSpPr/>
          <p:nvPr/>
        </p:nvSpPr>
        <p:spPr>
          <a:xfrm>
            <a:off x="10402541" y="2516386"/>
            <a:ext cx="64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4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</a:t>
            </a:r>
            <a:endParaRPr lang="ru-RU" sz="14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0" name="Rectangle: Rounded Corners 5">
            <a:extLst>
              <a:ext uri="{FF2B5EF4-FFF2-40B4-BE49-F238E27FC236}">
                <a16:creationId xmlns:a16="http://schemas.microsoft.com/office/drawing/2014/main" id="{A777D66D-B332-E131-0706-F4E1FAF43C18}"/>
              </a:ext>
            </a:extLst>
          </p:cNvPr>
          <p:cNvSpPr/>
          <p:nvPr/>
        </p:nvSpPr>
        <p:spPr>
          <a:xfrm>
            <a:off x="8491777" y="3619456"/>
            <a:ext cx="423820" cy="408428"/>
          </a:xfrm>
          <a:prstGeom prst="roundRect">
            <a:avLst>
              <a:gd name="adj" fmla="val 25210"/>
            </a:avLst>
          </a:prstGeom>
          <a:solidFill>
            <a:schemeClr val="bg1"/>
          </a:solidFill>
          <a:ln>
            <a:solidFill>
              <a:srgbClr val="624B78"/>
            </a:solidFill>
          </a:ln>
          <a:effectLst>
            <a:outerShdw blurRad="215900" dist="203200" dir="5580000" sx="99000" sy="99000" algn="ctr" rotWithShape="0">
              <a:srgbClr val="E7E6E6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846AF2BA-2168-CEBA-B124-479E191F7337}"/>
              </a:ext>
            </a:extLst>
          </p:cNvPr>
          <p:cNvSpPr/>
          <p:nvPr/>
        </p:nvSpPr>
        <p:spPr>
          <a:xfrm>
            <a:off x="9091600" y="3649432"/>
            <a:ext cx="64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4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</a:t>
            </a:r>
            <a:endParaRPr lang="ru-RU" sz="14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2" name="Rectangle: Rounded Corners 5">
            <a:extLst>
              <a:ext uri="{FF2B5EF4-FFF2-40B4-BE49-F238E27FC236}">
                <a16:creationId xmlns:a16="http://schemas.microsoft.com/office/drawing/2014/main" id="{C33D2CA6-5E9B-0FF7-4568-F939721D58D1}"/>
              </a:ext>
            </a:extLst>
          </p:cNvPr>
          <p:cNvSpPr/>
          <p:nvPr/>
        </p:nvSpPr>
        <p:spPr>
          <a:xfrm>
            <a:off x="9802052" y="3619456"/>
            <a:ext cx="423820" cy="408428"/>
          </a:xfrm>
          <a:prstGeom prst="roundRect">
            <a:avLst>
              <a:gd name="adj" fmla="val 25210"/>
            </a:avLst>
          </a:prstGeom>
          <a:solidFill>
            <a:schemeClr val="bg1"/>
          </a:solidFill>
          <a:ln>
            <a:solidFill>
              <a:srgbClr val="624B78"/>
            </a:solidFill>
          </a:ln>
          <a:effectLst>
            <a:outerShdw blurRad="215900" dist="203200" dir="5580000" sx="99000" sy="99000" algn="ctr" rotWithShape="0">
              <a:srgbClr val="E7E6E6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84E6B8E7-7E88-82A2-5C56-5A07C145B4D8}"/>
              </a:ext>
            </a:extLst>
          </p:cNvPr>
          <p:cNvSpPr/>
          <p:nvPr/>
        </p:nvSpPr>
        <p:spPr>
          <a:xfrm>
            <a:off x="10401875" y="3649432"/>
            <a:ext cx="64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4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</a:t>
            </a:r>
            <a:endParaRPr lang="ru-RU" sz="14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Rectangle: Rounded Corners 5">
            <a:extLst>
              <a:ext uri="{FF2B5EF4-FFF2-40B4-BE49-F238E27FC236}">
                <a16:creationId xmlns:a16="http://schemas.microsoft.com/office/drawing/2014/main" id="{7150F981-EBDE-434B-28A6-647676AB56BE}"/>
              </a:ext>
            </a:extLst>
          </p:cNvPr>
          <p:cNvSpPr/>
          <p:nvPr/>
        </p:nvSpPr>
        <p:spPr>
          <a:xfrm>
            <a:off x="8492443" y="4836913"/>
            <a:ext cx="423820" cy="408428"/>
          </a:xfrm>
          <a:prstGeom prst="roundRect">
            <a:avLst>
              <a:gd name="adj" fmla="val 25210"/>
            </a:avLst>
          </a:prstGeom>
          <a:solidFill>
            <a:schemeClr val="bg1"/>
          </a:solidFill>
          <a:ln>
            <a:solidFill>
              <a:srgbClr val="624B78"/>
            </a:solidFill>
          </a:ln>
          <a:effectLst>
            <a:outerShdw blurRad="215900" dist="203200" dir="5580000" sx="99000" sy="99000" algn="ctr" rotWithShape="0">
              <a:srgbClr val="E7E6E6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Rectangle 6">
            <a:extLst>
              <a:ext uri="{FF2B5EF4-FFF2-40B4-BE49-F238E27FC236}">
                <a16:creationId xmlns:a16="http://schemas.microsoft.com/office/drawing/2014/main" id="{60D527E6-4A6B-6807-3114-9953226C79DF}"/>
              </a:ext>
            </a:extLst>
          </p:cNvPr>
          <p:cNvSpPr/>
          <p:nvPr/>
        </p:nvSpPr>
        <p:spPr>
          <a:xfrm>
            <a:off x="9092266" y="4866889"/>
            <a:ext cx="64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4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</a:t>
            </a:r>
            <a:endParaRPr lang="ru-RU" sz="14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6" name="Rectangle: Rounded Corners 5">
            <a:extLst>
              <a:ext uri="{FF2B5EF4-FFF2-40B4-BE49-F238E27FC236}">
                <a16:creationId xmlns:a16="http://schemas.microsoft.com/office/drawing/2014/main" id="{44C8F4AD-8053-8DCD-18AB-367CDFF6749F}"/>
              </a:ext>
            </a:extLst>
          </p:cNvPr>
          <p:cNvSpPr/>
          <p:nvPr/>
        </p:nvSpPr>
        <p:spPr>
          <a:xfrm>
            <a:off x="9802718" y="4836913"/>
            <a:ext cx="423820" cy="408428"/>
          </a:xfrm>
          <a:prstGeom prst="roundRect">
            <a:avLst>
              <a:gd name="adj" fmla="val 25210"/>
            </a:avLst>
          </a:prstGeom>
          <a:solidFill>
            <a:schemeClr val="bg1"/>
          </a:solidFill>
          <a:ln>
            <a:solidFill>
              <a:srgbClr val="624B78"/>
            </a:solidFill>
          </a:ln>
          <a:effectLst>
            <a:outerShdw blurRad="215900" dist="203200" dir="5580000" sx="99000" sy="99000" algn="ctr" rotWithShape="0">
              <a:srgbClr val="E7E6E6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Rectangle 6">
            <a:extLst>
              <a:ext uri="{FF2B5EF4-FFF2-40B4-BE49-F238E27FC236}">
                <a16:creationId xmlns:a16="http://schemas.microsoft.com/office/drawing/2014/main" id="{A351FEAC-A76B-965D-931F-31278565FA3B}"/>
              </a:ext>
            </a:extLst>
          </p:cNvPr>
          <p:cNvSpPr/>
          <p:nvPr/>
        </p:nvSpPr>
        <p:spPr>
          <a:xfrm>
            <a:off x="10402541" y="4866889"/>
            <a:ext cx="646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sz="14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</a:t>
            </a:r>
            <a:endParaRPr lang="ru-RU" sz="1400" b="0" i="0" u="none" baseline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38F4950-0D71-6E8C-4C7A-FD9D5944FBC4}"/>
              </a:ext>
            </a:extLst>
          </p:cNvPr>
          <p:cNvSpPr txBox="1"/>
          <p:nvPr/>
        </p:nvSpPr>
        <p:spPr>
          <a:xfrm>
            <a:off x="743241" y="5610521"/>
            <a:ext cx="10676181" cy="611868"/>
          </a:xfrm>
          <a:prstGeom prst="roundRect">
            <a:avLst>
              <a:gd name="adj" fmla="val 50000"/>
            </a:avLst>
          </a:prstGeom>
          <a:solidFill>
            <a:srgbClr val="624B78"/>
          </a:solidFill>
        </p:spPr>
        <p:txBody>
          <a:bodyPr wrap="square" lIns="360000" tIns="0" rIns="36000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ответ «Да» хотя бы на два вопроса,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 с вероятностью 93% у пациента мигрень.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86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0C9A-2711-4633-5DB5-B5862D990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3A20B65D-93B0-B9EF-F9F9-7254490D8B56}"/>
              </a:ext>
            </a:extLst>
          </p:cNvPr>
          <p:cNvSpPr/>
          <p:nvPr/>
        </p:nvSpPr>
        <p:spPr>
          <a:xfrm>
            <a:off x="743503" y="1360724"/>
            <a:ext cx="10676187" cy="4278076"/>
          </a:xfrm>
          <a:prstGeom prst="roundRect">
            <a:avLst>
              <a:gd name="adj" fmla="val 6431"/>
            </a:avLst>
          </a:prstGeom>
          <a:solidFill>
            <a:schemeClr val="bg1"/>
          </a:solidFill>
          <a:ln>
            <a:noFill/>
          </a:ln>
          <a:effectLst>
            <a:outerShdw blurRad="215900" sx="105000" sy="105000" algn="ctr" rotWithShape="0">
              <a:srgbClr val="E7E6E6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B30708-5467-67D8-EBA4-ABDFAE4E3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0"/>
            <a:ext cx="8257771" cy="1360724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 err="1"/>
              <a:t>Нуртек</a:t>
            </a:r>
            <a:r>
              <a:rPr lang="ru-RU" sz="2000" baseline="30000" dirty="0"/>
              <a:t>®</a:t>
            </a:r>
            <a:r>
              <a:rPr lang="ru-RU" sz="2000" dirty="0"/>
              <a:t> (</a:t>
            </a:r>
            <a:r>
              <a:rPr lang="ru-RU" sz="2000" dirty="0" err="1"/>
              <a:t>р</a:t>
            </a:r>
            <a:r>
              <a:rPr lang="ru-RU" sz="2000" b="1" i="0" u="none" baseline="0" dirty="0" err="1"/>
              <a:t>имегепант</a:t>
            </a:r>
            <a:r>
              <a:rPr lang="ru-RU" sz="2000" b="1" i="0" u="none" baseline="0" dirty="0"/>
              <a:t>) блокирует рецептор CGRP и может </a:t>
            </a:r>
            <a:br>
              <a:rPr lang="en-US" sz="2000" b="1" i="0" u="none" baseline="0" dirty="0"/>
            </a:br>
            <a:r>
              <a:rPr lang="ru-RU" sz="2000" b="1" i="0" u="none" baseline="0" dirty="0"/>
              <a:t>уменьшить боль и симптомы во время приступа мигрени, </a:t>
            </a:r>
            <a:br>
              <a:rPr lang="ru-RU" sz="2000" b="1" i="0" u="none" baseline="0" dirty="0"/>
            </a:br>
            <a:r>
              <a:rPr lang="ru-RU" sz="2000" b="1" i="0" u="none" baseline="0" dirty="0"/>
              <a:t>а также снизить частоту приступов мигрени</a:t>
            </a:r>
            <a:r>
              <a:rPr lang="ru-RU" sz="2000" b="1" i="0" u="none" baseline="30000" dirty="0"/>
              <a:t>1-4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A0D09A7-AB87-9964-45E2-F93DB0E46EB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3127" y="6365738"/>
            <a:ext cx="10557955" cy="34448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pPr lvl="0">
              <a:defRPr/>
            </a:pPr>
            <a:r>
              <a:rPr lang="ru-Ru" sz="700" dirty="0">
                <a:solidFill>
                  <a:srgbClr val="6F727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Взято с изменениями из </a:t>
            </a:r>
            <a:r>
              <a:rPr lang="ru-Ru" sz="700" dirty="0" err="1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Durham</a:t>
            </a:r>
            <a:r>
              <a:rPr lang="ru-Ru" sz="700" dirty="0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P. </a:t>
            </a:r>
            <a:r>
              <a:rPr lang="ru-Ru" sz="700" i="1" dirty="0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lang="ru-Ru" sz="700" i="1" dirty="0" err="1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</a:t>
            </a:r>
            <a:r>
              <a:rPr lang="ru-Ru" sz="700" i="1" dirty="0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 </a:t>
            </a:r>
            <a:r>
              <a:rPr lang="ru-Ru" sz="700" i="1" dirty="0" err="1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ru-Ru" sz="700" i="1" dirty="0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dirty="0">
                <a:solidFill>
                  <a:srgbClr val="70737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2004</a:t>
            </a:r>
            <a:endParaRPr lang="en-US" sz="700" dirty="0">
              <a:solidFill>
                <a:srgbClr val="70737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CGRP — кальцитонин-ген-связанный пептид; ЛИГБ — лекарственно-индуцированная головная боль.</a:t>
            </a:r>
          </a:p>
          <a:p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*Чрезмерное употребление любого лекарственного препарата от головной боли может усугубить ее</a:t>
            </a:r>
            <a:r>
              <a:rPr lang="ru-Ru" sz="700" baseline="30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.2</a:t>
            </a:r>
          </a:p>
          <a:p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Dubowchik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J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2020;63:6600−6623; 2. 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характеристика лекарственного препарата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n-US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ЛП-№(008633)-(ГП-RU).</a:t>
            </a:r>
            <a:r>
              <a:rPr lang="en-US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Durham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P. 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2004;350:1073−1075; 4.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Scott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L,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Drugs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2020;80:741–746; 5.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Hoogstraten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W, </a:t>
            </a:r>
            <a:r>
              <a:rPr lang="ru-Ru" sz="7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MaassenVanDenBrink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A. 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Headache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Pain</a:t>
            </a:r>
            <a:r>
              <a:rPr lang="ru-Ru" sz="7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2019;20:54. </a:t>
            </a:r>
          </a:p>
          <a:p>
            <a:pPr lvl="0">
              <a:defRPr/>
            </a:pPr>
            <a:endParaRPr lang="ru-Ru" sz="700" dirty="0">
              <a:solidFill>
                <a:srgbClr val="624B78"/>
              </a:solidFill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90AE0D-A5B5-F56B-E052-514E9CDB16A9}"/>
              </a:ext>
            </a:extLst>
          </p:cNvPr>
          <p:cNvSpPr txBox="1"/>
          <p:nvPr/>
        </p:nvSpPr>
        <p:spPr>
          <a:xfrm>
            <a:off x="743241" y="4972663"/>
            <a:ext cx="10676181" cy="1148737"/>
          </a:xfrm>
          <a:prstGeom prst="roundRect">
            <a:avLst>
              <a:gd name="adj" fmla="val 50000"/>
            </a:avLst>
          </a:prstGeom>
          <a:solidFill>
            <a:srgbClr val="624B78"/>
          </a:solidFill>
        </p:spPr>
        <p:txBody>
          <a:bodyPr wrap="square" lIns="360000" tIns="288000" rIns="360000" bIns="324000" numCol="1" spcCol="216000" anchor="ctr">
            <a:noAutofit/>
          </a:bodyPr>
          <a:lstStyle/>
          <a:p>
            <a:pPr marL="285750" lvl="0" indent="-285750">
              <a:spcBef>
                <a:spcPts val="12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Селективное связывание </a:t>
            </a:r>
            <a:r>
              <a:rPr lang="ru-RU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b="1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римегепант</a:t>
            </a:r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позволяет облегчить приступ мигрени без сосудосуживающих эффектов триптанов</a:t>
            </a:r>
            <a:r>
              <a:rPr lang="ru-RU" b="1" baseline="30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3,4</a:t>
            </a:r>
            <a:endParaRPr lang="en-US" b="1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E506B5-739B-86FD-0F0E-FAC78908F70F}"/>
              </a:ext>
            </a:extLst>
          </p:cNvPr>
          <p:cNvSpPr txBox="1"/>
          <p:nvPr/>
        </p:nvSpPr>
        <p:spPr>
          <a:xfrm>
            <a:off x="1165060" y="1492798"/>
            <a:ext cx="9846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Потенциальное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baseline="30000" dirty="0"/>
              <a:t>®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римегепант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624B7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40E0D7-9C5B-E70A-3A8F-B14C2A5A5C04}"/>
              </a:ext>
            </a:extLst>
          </p:cNvPr>
          <p:cNvSpPr txBox="1"/>
          <p:nvPr/>
        </p:nvSpPr>
        <p:spPr>
          <a:xfrm>
            <a:off x="8217923" y="1910639"/>
            <a:ext cx="2423160" cy="704855"/>
          </a:xfrm>
          <a:prstGeom prst="roundRect">
            <a:avLst>
              <a:gd name="adj" fmla="val 50000"/>
            </a:avLst>
          </a:prstGeom>
          <a:noFill/>
          <a:effectLst/>
        </p:spPr>
        <p:txBody>
          <a:bodyPr wrap="square" lIns="9144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dirty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Подавление усиленной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dirty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болевой афферентации</a:t>
            </a:r>
            <a:r>
              <a:rPr lang="ru-Ru" sz="1300" b="0" i="0" u="none" baseline="30000" dirty="0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kumimoji="0" lang="ru-Ru" sz="1300" b="0" i="0" u="none" strike="noStrike" kern="1200" cap="none" spc="0" normalizeH="0" baseline="30000" noProof="0" dirty="0">
              <a:ln>
                <a:noFill/>
              </a:ln>
              <a:solidFill>
                <a:srgbClr val="007D88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6FB7AA-FAF4-91A6-0858-4F9753412526}"/>
              </a:ext>
            </a:extLst>
          </p:cNvPr>
          <p:cNvSpPr txBox="1"/>
          <p:nvPr/>
        </p:nvSpPr>
        <p:spPr>
          <a:xfrm>
            <a:off x="1485641" y="1910639"/>
            <a:ext cx="2609566" cy="704855"/>
          </a:xfrm>
          <a:prstGeom prst="roundRect">
            <a:avLst>
              <a:gd name="adj" fmla="val 50000"/>
            </a:avLst>
          </a:prstGeom>
          <a:noFill/>
          <a:effectLst/>
        </p:spPr>
        <p:txBody>
          <a:bodyPr wrap="square" lIns="45720" r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dirty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Ингибирование </a:t>
            </a:r>
            <a:r>
              <a:rPr kumimoji="0" lang="ru-Ru" sz="1300" b="0" i="0" u="none" strike="noStrike" kern="1200" cap="none" spc="0" normalizeH="0" baseline="0" dirty="0" err="1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вазодилатации</a:t>
            </a:r>
            <a:r>
              <a:rPr kumimoji="0" lang="ru-Ru" sz="1300" b="0" i="0" u="none" strike="noStrike" kern="1200" cap="none" spc="0" normalizeH="0" baseline="0" dirty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без активной вазоконстрикции</a:t>
            </a:r>
            <a:r>
              <a:rPr kumimoji="0" lang="ru-Ru" sz="1300" b="0" i="0" u="none" strike="noStrike" kern="1200" cap="none" spc="0" normalizeH="0" baseline="30000" dirty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3,4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07D88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BE40D1-D279-D702-BD2B-725AA2539074}"/>
              </a:ext>
            </a:extLst>
          </p:cNvPr>
          <p:cNvSpPr txBox="1"/>
          <p:nvPr/>
        </p:nvSpPr>
        <p:spPr>
          <a:xfrm>
            <a:off x="4791466" y="1910639"/>
            <a:ext cx="2507246" cy="704855"/>
          </a:xfrm>
          <a:prstGeom prst="roundRect">
            <a:avLst>
              <a:gd name="adj" fmla="val 50000"/>
            </a:avLst>
          </a:prstGeom>
          <a:noFill/>
          <a:effectLst/>
        </p:spPr>
        <p:txBody>
          <a:bodyPr wrap="square" lIns="9144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Ингибирование нейрогенного</a:t>
            </a:r>
            <a:r>
              <a:rPr kumimoji="0" lang="en-US" sz="1300" b="0" i="0" u="none" strike="noStrike" kern="1200" cap="none" spc="0" normalizeH="0" baseline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300" b="0" i="0" u="none" strike="noStrike" kern="1200" cap="none" spc="0" normalizeH="0" baseline="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воспаления</a:t>
            </a:r>
            <a:r>
              <a:rPr kumimoji="0" lang="ru-Ru" sz="1300" b="0" i="0" u="none" strike="noStrike" kern="1200" cap="none" spc="0" normalizeH="0" baseline="30000">
                <a:ln>
                  <a:noFill/>
                </a:ln>
                <a:solidFill>
                  <a:srgbClr val="007D88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07D88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4" name="Группа 223">
            <a:extLst>
              <a:ext uri="{FF2B5EF4-FFF2-40B4-BE49-F238E27FC236}">
                <a16:creationId xmlns:a16="http://schemas.microsoft.com/office/drawing/2014/main" id="{515E15B5-4B4D-4381-A07F-4C6834CBFD05}"/>
              </a:ext>
            </a:extLst>
          </p:cNvPr>
          <p:cNvGrpSpPr/>
          <p:nvPr/>
        </p:nvGrpSpPr>
        <p:grpSpPr>
          <a:xfrm>
            <a:off x="1089841" y="2695827"/>
            <a:ext cx="10010494" cy="2184154"/>
            <a:chOff x="1089841" y="2695827"/>
            <a:chExt cx="10010494" cy="218415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C0D8E8-A00E-B5D7-3D1F-611EDD443CB7}"/>
                </a:ext>
              </a:extLst>
            </p:cNvPr>
            <p:cNvSpPr txBox="1"/>
            <p:nvPr/>
          </p:nvSpPr>
          <p:spPr>
            <a:xfrm>
              <a:off x="7503502" y="3835068"/>
              <a:ext cx="2304288" cy="62179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ffectLst/>
          </p:spPr>
          <p:txBody>
            <a:bodyPr wrap="square" lIns="64008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1" i="0" u="none" strike="noStrike" kern="1200" cap="all" spc="0" normalizeH="0" baseline="30000" noProof="0" dirty="0">
                <a:ln>
                  <a:noFill/>
                </a:ln>
                <a:solidFill>
                  <a:srgbClr val="FAE053"/>
                </a:solidFill>
                <a:effectLst/>
                <a:highlight>
                  <a:srgbClr val="FF00FF"/>
                </a:highligh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1ABA6F-021E-544D-E13B-136BB9E23686}"/>
                </a:ext>
              </a:extLst>
            </p:cNvPr>
            <p:cNvSpPr txBox="1"/>
            <p:nvPr/>
          </p:nvSpPr>
          <p:spPr>
            <a:xfrm>
              <a:off x="2304354" y="3835068"/>
              <a:ext cx="2304288" cy="62179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ffectLst/>
          </p:spPr>
          <p:txBody>
            <a:bodyPr wrap="square" lIns="64008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1" i="0" u="none" strike="noStrike" kern="1200" cap="all" spc="0" normalizeH="0" baseline="30000" noProof="0" dirty="0">
                <a:ln>
                  <a:noFill/>
                </a:ln>
                <a:solidFill>
                  <a:srgbClr val="FAE053"/>
                </a:solidFill>
                <a:effectLst/>
                <a:highlight>
                  <a:srgbClr val="FF00FF"/>
                </a:highligh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71B56F-E186-BF13-865B-A04D3A2707CF}"/>
                </a:ext>
              </a:extLst>
            </p:cNvPr>
            <p:cNvSpPr txBox="1"/>
            <p:nvPr/>
          </p:nvSpPr>
          <p:spPr>
            <a:xfrm>
              <a:off x="4877384" y="3835068"/>
              <a:ext cx="2304288" cy="62179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ffectLst/>
          </p:spPr>
          <p:txBody>
            <a:bodyPr wrap="square" lIns="64008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1" i="0" u="none" strike="noStrike" kern="1200" cap="all" spc="0" normalizeH="0" baseline="30000" noProof="0" dirty="0">
                <a:ln>
                  <a:noFill/>
                </a:ln>
                <a:solidFill>
                  <a:srgbClr val="FAE053"/>
                </a:solidFill>
                <a:effectLst/>
                <a:highlight>
                  <a:srgbClr val="FF00FF"/>
                </a:highligh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Freeform 964">
              <a:extLst>
                <a:ext uri="{FF2B5EF4-FFF2-40B4-BE49-F238E27FC236}">
                  <a16:creationId xmlns:a16="http://schemas.microsoft.com/office/drawing/2014/main" id="{EC2F420A-239F-45F3-D5EF-BF73E5C66DD0}"/>
                </a:ext>
              </a:extLst>
            </p:cNvPr>
            <p:cNvSpPr/>
            <p:nvPr/>
          </p:nvSpPr>
          <p:spPr>
            <a:xfrm>
              <a:off x="4518466" y="2695827"/>
              <a:ext cx="3142719" cy="2110781"/>
            </a:xfrm>
            <a:custGeom>
              <a:avLst/>
              <a:gdLst>
                <a:gd name="connsiteX0" fmla="*/ 6414 w 2425065"/>
                <a:gd name="connsiteY0" fmla="*/ 99568 h 1628775"/>
                <a:gd name="connsiteX1" fmla="*/ 6921 w 2425065"/>
                <a:gd name="connsiteY1" fmla="*/ 98235 h 1628775"/>
                <a:gd name="connsiteX2" fmla="*/ 7048 w 2425065"/>
                <a:gd name="connsiteY2" fmla="*/ 97727 h 1628775"/>
                <a:gd name="connsiteX3" fmla="*/ 6414 w 2425065"/>
                <a:gd name="connsiteY3" fmla="*/ 99568 h 1628775"/>
                <a:gd name="connsiteX4" fmla="*/ 209106 w 2425065"/>
                <a:gd name="connsiteY4" fmla="*/ 874395 h 1628775"/>
                <a:gd name="connsiteX5" fmla="*/ 131890 w 2425065"/>
                <a:gd name="connsiteY5" fmla="*/ 874395 h 1628775"/>
                <a:gd name="connsiteX6" fmla="*/ 131890 w 2425065"/>
                <a:gd name="connsiteY6" fmla="*/ 951611 h 1628775"/>
                <a:gd name="connsiteX7" fmla="*/ 209106 w 2425065"/>
                <a:gd name="connsiteY7" fmla="*/ 951611 h 1628775"/>
                <a:gd name="connsiteX8" fmla="*/ 209106 w 2425065"/>
                <a:gd name="connsiteY8" fmla="*/ 874395 h 1628775"/>
                <a:gd name="connsiteX9" fmla="*/ 359664 w 2425065"/>
                <a:gd name="connsiteY9" fmla="*/ 538798 h 1628775"/>
                <a:gd name="connsiteX10" fmla="*/ 282448 w 2425065"/>
                <a:gd name="connsiteY10" fmla="*/ 538798 h 1628775"/>
                <a:gd name="connsiteX11" fmla="*/ 282448 w 2425065"/>
                <a:gd name="connsiteY11" fmla="*/ 616014 h 1628775"/>
                <a:gd name="connsiteX12" fmla="*/ 359664 w 2425065"/>
                <a:gd name="connsiteY12" fmla="*/ 616014 h 1628775"/>
                <a:gd name="connsiteX13" fmla="*/ 359664 w 2425065"/>
                <a:gd name="connsiteY13" fmla="*/ 538798 h 1628775"/>
                <a:gd name="connsiteX14" fmla="*/ 657225 w 2425065"/>
                <a:gd name="connsiteY14" fmla="*/ 284036 h 1628775"/>
                <a:gd name="connsiteX15" fmla="*/ 580009 w 2425065"/>
                <a:gd name="connsiteY15" fmla="*/ 284036 h 1628775"/>
                <a:gd name="connsiteX16" fmla="*/ 580009 w 2425065"/>
                <a:gd name="connsiteY16" fmla="*/ 361188 h 1628775"/>
                <a:gd name="connsiteX17" fmla="*/ 657225 w 2425065"/>
                <a:gd name="connsiteY17" fmla="*/ 361188 h 1628775"/>
                <a:gd name="connsiteX18" fmla="*/ 657225 w 2425065"/>
                <a:gd name="connsiteY18" fmla="*/ 284036 h 1628775"/>
                <a:gd name="connsiteX19" fmla="*/ 9334 w 2425065"/>
                <a:gd name="connsiteY19" fmla="*/ 91186 h 1628775"/>
                <a:gd name="connsiteX20" fmla="*/ 8890 w 2425065"/>
                <a:gd name="connsiteY20" fmla="*/ 92456 h 1628775"/>
                <a:gd name="connsiteX21" fmla="*/ 8382 w 2425065"/>
                <a:gd name="connsiteY21" fmla="*/ 93917 h 1628775"/>
                <a:gd name="connsiteX22" fmla="*/ 9843 w 2425065"/>
                <a:gd name="connsiteY22" fmla="*/ 90107 h 1628775"/>
                <a:gd name="connsiteX23" fmla="*/ 9334 w 2425065"/>
                <a:gd name="connsiteY23" fmla="*/ 91186 h 1628775"/>
                <a:gd name="connsiteX24" fmla="*/ 2424875 w 2425065"/>
                <a:gd name="connsiteY24" fmla="*/ 134303 h 1628775"/>
                <a:gd name="connsiteX25" fmla="*/ 2423542 w 2425065"/>
                <a:gd name="connsiteY25" fmla="*/ 120460 h 1628775"/>
                <a:gd name="connsiteX26" fmla="*/ 2422462 w 2425065"/>
                <a:gd name="connsiteY26" fmla="*/ 114110 h 1628775"/>
                <a:gd name="connsiteX27" fmla="*/ 2284095 w 2425065"/>
                <a:gd name="connsiteY27" fmla="*/ 0 h 1628775"/>
                <a:gd name="connsiteX28" fmla="*/ 141033 w 2425065"/>
                <a:gd name="connsiteY28" fmla="*/ 0 h 1628775"/>
                <a:gd name="connsiteX29" fmla="*/ 24067 w 2425065"/>
                <a:gd name="connsiteY29" fmla="*/ 62929 h 1628775"/>
                <a:gd name="connsiteX30" fmla="*/ 33845 w 2425065"/>
                <a:gd name="connsiteY30" fmla="*/ 50038 h 1628775"/>
                <a:gd name="connsiteX31" fmla="*/ 36703 w 2425065"/>
                <a:gd name="connsiteY31" fmla="*/ 46736 h 1628775"/>
                <a:gd name="connsiteX32" fmla="*/ 37211 w 2425065"/>
                <a:gd name="connsiteY32" fmla="*/ 46165 h 1628775"/>
                <a:gd name="connsiteX33" fmla="*/ 41339 w 2425065"/>
                <a:gd name="connsiteY33" fmla="*/ 41847 h 1628775"/>
                <a:gd name="connsiteX34" fmla="*/ 67945 w 2425065"/>
                <a:gd name="connsiteY34" fmla="*/ 20955 h 1628775"/>
                <a:gd name="connsiteX35" fmla="*/ 81470 w 2425065"/>
                <a:gd name="connsiteY35" fmla="*/ 13716 h 1628775"/>
                <a:gd name="connsiteX36" fmla="*/ 86169 w 2425065"/>
                <a:gd name="connsiteY36" fmla="*/ 11621 h 1628775"/>
                <a:gd name="connsiteX37" fmla="*/ 99123 w 2425065"/>
                <a:gd name="connsiteY37" fmla="*/ 6922 h 1628775"/>
                <a:gd name="connsiteX38" fmla="*/ 141033 w 2425065"/>
                <a:gd name="connsiteY38" fmla="*/ 572 h 1628775"/>
                <a:gd name="connsiteX39" fmla="*/ 565594 w 2425065"/>
                <a:gd name="connsiteY39" fmla="*/ 572 h 1628775"/>
                <a:gd name="connsiteX40" fmla="*/ 576643 w 2425065"/>
                <a:gd name="connsiteY40" fmla="*/ 61659 h 1628775"/>
                <a:gd name="connsiteX41" fmla="*/ 653859 w 2425065"/>
                <a:gd name="connsiteY41" fmla="*/ 61659 h 1628775"/>
                <a:gd name="connsiteX42" fmla="*/ 664972 w 2425065"/>
                <a:gd name="connsiteY42" fmla="*/ 572 h 1628775"/>
                <a:gd name="connsiteX43" fmla="*/ 931228 w 2425065"/>
                <a:gd name="connsiteY43" fmla="*/ 572 h 1628775"/>
                <a:gd name="connsiteX44" fmla="*/ 900367 w 2425065"/>
                <a:gd name="connsiteY44" fmla="*/ 65151 h 1628775"/>
                <a:gd name="connsiteX45" fmla="*/ 860616 w 2425065"/>
                <a:gd name="connsiteY45" fmla="*/ 144272 h 1628775"/>
                <a:gd name="connsiteX46" fmla="*/ 860616 w 2425065"/>
                <a:gd name="connsiteY46" fmla="*/ 144272 h 1628775"/>
                <a:gd name="connsiteX47" fmla="*/ 785685 w 2425065"/>
                <a:gd name="connsiteY47" fmla="*/ 283845 h 1628775"/>
                <a:gd name="connsiteX48" fmla="*/ 725678 w 2425065"/>
                <a:gd name="connsiteY48" fmla="*/ 388239 h 1628775"/>
                <a:gd name="connsiteX49" fmla="*/ 516128 w 2425065"/>
                <a:gd name="connsiteY49" fmla="*/ 713677 h 1628775"/>
                <a:gd name="connsiteX50" fmla="*/ 490665 w 2425065"/>
                <a:gd name="connsiteY50" fmla="*/ 749364 h 1628775"/>
                <a:gd name="connsiteX51" fmla="*/ 420180 w 2425065"/>
                <a:gd name="connsiteY51" fmla="*/ 843598 h 1628775"/>
                <a:gd name="connsiteX52" fmla="*/ 235014 w 2425065"/>
                <a:gd name="connsiteY52" fmla="*/ 1062800 h 1628775"/>
                <a:gd name="connsiteX53" fmla="*/ 162243 w 2425065"/>
                <a:gd name="connsiteY53" fmla="*/ 1137666 h 1628775"/>
                <a:gd name="connsiteX54" fmla="*/ 64 w 2425065"/>
                <a:gd name="connsiteY54" fmla="*/ 1279335 h 1628775"/>
                <a:gd name="connsiteX55" fmla="*/ 64 w 2425065"/>
                <a:gd name="connsiteY55" fmla="*/ 139255 h 1628775"/>
                <a:gd name="connsiteX56" fmla="*/ 0 w 2425065"/>
                <a:gd name="connsiteY56" fmla="*/ 141542 h 1628775"/>
                <a:gd name="connsiteX57" fmla="*/ 0 w 2425065"/>
                <a:gd name="connsiteY57" fmla="*/ 1488313 h 1628775"/>
                <a:gd name="connsiteX58" fmla="*/ 191 w 2425065"/>
                <a:gd name="connsiteY58" fmla="*/ 1494981 h 1628775"/>
                <a:gd name="connsiteX59" fmla="*/ 254 w 2425065"/>
                <a:gd name="connsiteY59" fmla="*/ 1495552 h 1628775"/>
                <a:gd name="connsiteX60" fmla="*/ 318 w 2425065"/>
                <a:gd name="connsiteY60" fmla="*/ 1496314 h 1628775"/>
                <a:gd name="connsiteX61" fmla="*/ 381 w 2425065"/>
                <a:gd name="connsiteY61" fmla="*/ 1496949 h 1628775"/>
                <a:gd name="connsiteX62" fmla="*/ 762 w 2425065"/>
                <a:gd name="connsiteY62" fmla="*/ 1501966 h 1628775"/>
                <a:gd name="connsiteX63" fmla="*/ 1333 w 2425065"/>
                <a:gd name="connsiteY63" fmla="*/ 1506792 h 1628775"/>
                <a:gd name="connsiteX64" fmla="*/ 1333 w 2425065"/>
                <a:gd name="connsiteY64" fmla="*/ 1506919 h 1628775"/>
                <a:gd name="connsiteX65" fmla="*/ 1778 w 2425065"/>
                <a:gd name="connsiteY65" fmla="*/ 1510094 h 1628775"/>
                <a:gd name="connsiteX66" fmla="*/ 2857 w 2425065"/>
                <a:gd name="connsiteY66" fmla="*/ 1516190 h 1628775"/>
                <a:gd name="connsiteX67" fmla="*/ 3175 w 2425065"/>
                <a:gd name="connsiteY67" fmla="*/ 1517587 h 1628775"/>
                <a:gd name="connsiteX68" fmla="*/ 4318 w 2425065"/>
                <a:gd name="connsiteY68" fmla="*/ 1522540 h 1628775"/>
                <a:gd name="connsiteX69" fmla="*/ 4635 w 2425065"/>
                <a:gd name="connsiteY69" fmla="*/ 1523810 h 1628775"/>
                <a:gd name="connsiteX70" fmla="*/ 4953 w 2425065"/>
                <a:gd name="connsiteY70" fmla="*/ 1525080 h 1628775"/>
                <a:gd name="connsiteX71" fmla="*/ 5588 w 2425065"/>
                <a:gd name="connsiteY71" fmla="*/ 1527239 h 1628775"/>
                <a:gd name="connsiteX72" fmla="*/ 6096 w 2425065"/>
                <a:gd name="connsiteY72" fmla="*/ 1528826 h 1628775"/>
                <a:gd name="connsiteX73" fmla="*/ 7048 w 2425065"/>
                <a:gd name="connsiteY73" fmla="*/ 1531811 h 1628775"/>
                <a:gd name="connsiteX74" fmla="*/ 7683 w 2425065"/>
                <a:gd name="connsiteY74" fmla="*/ 1533843 h 1628775"/>
                <a:gd name="connsiteX75" fmla="*/ 9779 w 2425065"/>
                <a:gd name="connsiteY75" fmla="*/ 1539494 h 1628775"/>
                <a:gd name="connsiteX76" fmla="*/ 10858 w 2425065"/>
                <a:gd name="connsiteY76" fmla="*/ 1542288 h 1628775"/>
                <a:gd name="connsiteX77" fmla="*/ 12002 w 2425065"/>
                <a:gd name="connsiteY77" fmla="*/ 1545019 h 1628775"/>
                <a:gd name="connsiteX78" fmla="*/ 14605 w 2425065"/>
                <a:gd name="connsiteY78" fmla="*/ 1550417 h 1628775"/>
                <a:gd name="connsiteX79" fmla="*/ 14795 w 2425065"/>
                <a:gd name="connsiteY79" fmla="*/ 1550861 h 1628775"/>
                <a:gd name="connsiteX80" fmla="*/ 141033 w 2425065"/>
                <a:gd name="connsiteY80" fmla="*/ 1628775 h 1628775"/>
                <a:gd name="connsiteX81" fmla="*/ 2284095 w 2425065"/>
                <a:gd name="connsiteY81" fmla="*/ 1628775 h 1628775"/>
                <a:gd name="connsiteX82" fmla="*/ 2417699 w 2425065"/>
                <a:gd name="connsiteY82" fmla="*/ 1533208 h 1628775"/>
                <a:gd name="connsiteX83" fmla="*/ 2419350 w 2425065"/>
                <a:gd name="connsiteY83" fmla="*/ 1528064 h 1628775"/>
                <a:gd name="connsiteX84" fmla="*/ 2419414 w 2425065"/>
                <a:gd name="connsiteY84" fmla="*/ 1527747 h 1628775"/>
                <a:gd name="connsiteX85" fmla="*/ 2419668 w 2425065"/>
                <a:gd name="connsiteY85" fmla="*/ 1526794 h 1628775"/>
                <a:gd name="connsiteX86" fmla="*/ 2420874 w 2425065"/>
                <a:gd name="connsiteY86" fmla="*/ 1522349 h 1628775"/>
                <a:gd name="connsiteX87" fmla="*/ 2421001 w 2425065"/>
                <a:gd name="connsiteY87" fmla="*/ 1521842 h 1628775"/>
                <a:gd name="connsiteX88" fmla="*/ 2421065 w 2425065"/>
                <a:gd name="connsiteY88" fmla="*/ 1521587 h 1628775"/>
                <a:gd name="connsiteX89" fmla="*/ 2421827 w 2425065"/>
                <a:gd name="connsiteY89" fmla="*/ 1518286 h 1628775"/>
                <a:gd name="connsiteX90" fmla="*/ 2422144 w 2425065"/>
                <a:gd name="connsiteY90" fmla="*/ 1516952 h 1628775"/>
                <a:gd name="connsiteX91" fmla="*/ 2422398 w 2425065"/>
                <a:gd name="connsiteY91" fmla="*/ 1515555 h 1628775"/>
                <a:gd name="connsiteX92" fmla="*/ 2423542 w 2425065"/>
                <a:gd name="connsiteY92" fmla="*/ 1508824 h 1628775"/>
                <a:gd name="connsiteX93" fmla="*/ 2423542 w 2425065"/>
                <a:gd name="connsiteY93" fmla="*/ 1508824 h 1628775"/>
                <a:gd name="connsiteX94" fmla="*/ 2424431 w 2425065"/>
                <a:gd name="connsiteY94" fmla="*/ 1502156 h 1628775"/>
                <a:gd name="connsiteX95" fmla="*/ 2424431 w 2425065"/>
                <a:gd name="connsiteY95" fmla="*/ 1501966 h 1628775"/>
                <a:gd name="connsiteX96" fmla="*/ 2424493 w 2425065"/>
                <a:gd name="connsiteY96" fmla="*/ 1501140 h 1628775"/>
                <a:gd name="connsiteX97" fmla="*/ 2424621 w 2425065"/>
                <a:gd name="connsiteY97" fmla="*/ 1499489 h 1628775"/>
                <a:gd name="connsiteX98" fmla="*/ 2424875 w 2425065"/>
                <a:gd name="connsiteY98" fmla="*/ 1494981 h 1628775"/>
                <a:gd name="connsiteX99" fmla="*/ 2425065 w 2425065"/>
                <a:gd name="connsiteY99" fmla="*/ 1488313 h 1628775"/>
                <a:gd name="connsiteX100" fmla="*/ 2425065 w 2425065"/>
                <a:gd name="connsiteY100" fmla="*/ 141542 h 1628775"/>
                <a:gd name="connsiteX101" fmla="*/ 2424875 w 2425065"/>
                <a:gd name="connsiteY101" fmla="*/ 134303 h 1628775"/>
                <a:gd name="connsiteX102" fmla="*/ 1022287 w 2425065"/>
                <a:gd name="connsiteY102" fmla="*/ 435610 h 1628775"/>
                <a:gd name="connsiteX103" fmla="*/ 1008126 w 2425065"/>
                <a:gd name="connsiteY103" fmla="*/ 445834 h 1628775"/>
                <a:gd name="connsiteX104" fmla="*/ 945070 w 2425065"/>
                <a:gd name="connsiteY104" fmla="*/ 435610 h 1628775"/>
                <a:gd name="connsiteX105" fmla="*/ 945070 w 2425065"/>
                <a:gd name="connsiteY105" fmla="*/ 358394 h 1628775"/>
                <a:gd name="connsiteX106" fmla="*/ 957135 w 2425065"/>
                <a:gd name="connsiteY106" fmla="*/ 349314 h 1628775"/>
                <a:gd name="connsiteX107" fmla="*/ 1022287 w 2425065"/>
                <a:gd name="connsiteY107" fmla="*/ 358394 h 1628775"/>
                <a:gd name="connsiteX108" fmla="*/ 1022287 w 2425065"/>
                <a:gd name="connsiteY108" fmla="*/ 435610 h 1628775"/>
                <a:gd name="connsiteX109" fmla="*/ 20638 w 2425065"/>
                <a:gd name="connsiteY109" fmla="*/ 68263 h 1628775"/>
                <a:gd name="connsiteX110" fmla="*/ 24067 w 2425065"/>
                <a:gd name="connsiteY110" fmla="*/ 62929 h 1628775"/>
                <a:gd name="connsiteX111" fmla="*/ 23305 w 2425065"/>
                <a:gd name="connsiteY111" fmla="*/ 64008 h 1628775"/>
                <a:gd name="connsiteX112" fmla="*/ 20638 w 2425065"/>
                <a:gd name="connsiteY112" fmla="*/ 68263 h 1628775"/>
                <a:gd name="connsiteX113" fmla="*/ 191 w 2425065"/>
                <a:gd name="connsiteY113" fmla="*/ 134303 h 1628775"/>
                <a:gd name="connsiteX114" fmla="*/ 191 w 2425065"/>
                <a:gd name="connsiteY114" fmla="*/ 136906 h 1628775"/>
                <a:gd name="connsiteX115" fmla="*/ 444 w 2425065"/>
                <a:gd name="connsiteY115" fmla="*/ 132334 h 1628775"/>
                <a:gd name="connsiteX116" fmla="*/ 254 w 2425065"/>
                <a:gd name="connsiteY116" fmla="*/ 134303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425065" h="1628775">
                  <a:moveTo>
                    <a:pt x="6414" y="99568"/>
                  </a:moveTo>
                  <a:cubicBezTo>
                    <a:pt x="6604" y="99060"/>
                    <a:pt x="6731" y="98679"/>
                    <a:pt x="6921" y="98235"/>
                  </a:cubicBezTo>
                  <a:cubicBezTo>
                    <a:pt x="6921" y="98044"/>
                    <a:pt x="6985" y="97917"/>
                    <a:pt x="7048" y="97727"/>
                  </a:cubicBezTo>
                  <a:cubicBezTo>
                    <a:pt x="6794" y="98298"/>
                    <a:pt x="6541" y="98933"/>
                    <a:pt x="6414" y="99568"/>
                  </a:cubicBezTo>
                  <a:close/>
                  <a:moveTo>
                    <a:pt x="209106" y="874395"/>
                  </a:moveTo>
                  <a:cubicBezTo>
                    <a:pt x="187769" y="853123"/>
                    <a:pt x="153226" y="853123"/>
                    <a:pt x="131890" y="874395"/>
                  </a:cubicBezTo>
                  <a:cubicBezTo>
                    <a:pt x="110617" y="895731"/>
                    <a:pt x="110617" y="930275"/>
                    <a:pt x="131890" y="951611"/>
                  </a:cubicBezTo>
                  <a:cubicBezTo>
                    <a:pt x="153226" y="972947"/>
                    <a:pt x="187769" y="972947"/>
                    <a:pt x="209106" y="951611"/>
                  </a:cubicBezTo>
                  <a:cubicBezTo>
                    <a:pt x="230442" y="930275"/>
                    <a:pt x="230442" y="895731"/>
                    <a:pt x="209106" y="874395"/>
                  </a:cubicBezTo>
                  <a:close/>
                  <a:moveTo>
                    <a:pt x="359664" y="538798"/>
                  </a:moveTo>
                  <a:cubicBezTo>
                    <a:pt x="338328" y="517462"/>
                    <a:pt x="303784" y="517462"/>
                    <a:pt x="282448" y="538798"/>
                  </a:cubicBezTo>
                  <a:cubicBezTo>
                    <a:pt x="261112" y="560134"/>
                    <a:pt x="261112" y="594678"/>
                    <a:pt x="282448" y="616014"/>
                  </a:cubicBezTo>
                  <a:cubicBezTo>
                    <a:pt x="303784" y="637286"/>
                    <a:pt x="338328" y="637286"/>
                    <a:pt x="359664" y="616014"/>
                  </a:cubicBezTo>
                  <a:cubicBezTo>
                    <a:pt x="380936" y="594678"/>
                    <a:pt x="380936" y="560134"/>
                    <a:pt x="359664" y="538798"/>
                  </a:cubicBezTo>
                  <a:close/>
                  <a:moveTo>
                    <a:pt x="657225" y="284036"/>
                  </a:moveTo>
                  <a:cubicBezTo>
                    <a:pt x="635889" y="262700"/>
                    <a:pt x="601345" y="262700"/>
                    <a:pt x="580009" y="284036"/>
                  </a:cubicBezTo>
                  <a:cubicBezTo>
                    <a:pt x="558737" y="305308"/>
                    <a:pt x="558737" y="339916"/>
                    <a:pt x="580009" y="361188"/>
                  </a:cubicBezTo>
                  <a:cubicBezTo>
                    <a:pt x="601345" y="382524"/>
                    <a:pt x="635889" y="382524"/>
                    <a:pt x="657225" y="361188"/>
                  </a:cubicBezTo>
                  <a:cubicBezTo>
                    <a:pt x="678561" y="339916"/>
                    <a:pt x="678561" y="305308"/>
                    <a:pt x="657225" y="284036"/>
                  </a:cubicBezTo>
                  <a:close/>
                  <a:moveTo>
                    <a:pt x="9334" y="91186"/>
                  </a:moveTo>
                  <a:cubicBezTo>
                    <a:pt x="9207" y="91630"/>
                    <a:pt x="9017" y="92011"/>
                    <a:pt x="8890" y="92456"/>
                  </a:cubicBezTo>
                  <a:cubicBezTo>
                    <a:pt x="8699" y="92964"/>
                    <a:pt x="8509" y="93409"/>
                    <a:pt x="8382" y="93917"/>
                  </a:cubicBezTo>
                  <a:cubicBezTo>
                    <a:pt x="8827" y="92647"/>
                    <a:pt x="9334" y="91377"/>
                    <a:pt x="9843" y="90107"/>
                  </a:cubicBezTo>
                  <a:cubicBezTo>
                    <a:pt x="9716" y="90488"/>
                    <a:pt x="9525" y="90869"/>
                    <a:pt x="9334" y="91186"/>
                  </a:cubicBezTo>
                  <a:close/>
                  <a:moveTo>
                    <a:pt x="2424875" y="134303"/>
                  </a:moveTo>
                  <a:cubicBezTo>
                    <a:pt x="2424621" y="129604"/>
                    <a:pt x="2424176" y="125032"/>
                    <a:pt x="2423542" y="120460"/>
                  </a:cubicBezTo>
                  <a:cubicBezTo>
                    <a:pt x="2423224" y="118301"/>
                    <a:pt x="2422843" y="116205"/>
                    <a:pt x="2422462" y="114110"/>
                  </a:cubicBezTo>
                  <a:cubicBezTo>
                    <a:pt x="2410016" y="49086"/>
                    <a:pt x="2352802" y="0"/>
                    <a:pt x="2284095" y="0"/>
                  </a:cubicBezTo>
                  <a:lnTo>
                    <a:pt x="141033" y="0"/>
                  </a:lnTo>
                  <a:cubicBezTo>
                    <a:pt x="92011" y="0"/>
                    <a:pt x="49149" y="25083"/>
                    <a:pt x="24067" y="62929"/>
                  </a:cubicBezTo>
                  <a:cubicBezTo>
                    <a:pt x="27051" y="58484"/>
                    <a:pt x="30290" y="54166"/>
                    <a:pt x="33845" y="50038"/>
                  </a:cubicBezTo>
                  <a:cubicBezTo>
                    <a:pt x="34734" y="48895"/>
                    <a:pt x="35687" y="47816"/>
                    <a:pt x="36703" y="46736"/>
                  </a:cubicBezTo>
                  <a:cubicBezTo>
                    <a:pt x="36830" y="46546"/>
                    <a:pt x="37020" y="46355"/>
                    <a:pt x="37211" y="46165"/>
                  </a:cubicBezTo>
                  <a:cubicBezTo>
                    <a:pt x="38544" y="44704"/>
                    <a:pt x="39942" y="43243"/>
                    <a:pt x="41339" y="41847"/>
                  </a:cubicBezTo>
                  <a:cubicBezTo>
                    <a:pt x="49340" y="33846"/>
                    <a:pt x="58230" y="26861"/>
                    <a:pt x="67945" y="20955"/>
                  </a:cubicBezTo>
                  <a:cubicBezTo>
                    <a:pt x="72263" y="18352"/>
                    <a:pt x="76771" y="15875"/>
                    <a:pt x="81470" y="13716"/>
                  </a:cubicBezTo>
                  <a:cubicBezTo>
                    <a:pt x="82994" y="13018"/>
                    <a:pt x="84582" y="12256"/>
                    <a:pt x="86169" y="11621"/>
                  </a:cubicBezTo>
                  <a:cubicBezTo>
                    <a:pt x="90360" y="9843"/>
                    <a:pt x="94679" y="8255"/>
                    <a:pt x="99123" y="6922"/>
                  </a:cubicBezTo>
                  <a:cubicBezTo>
                    <a:pt x="112331" y="2794"/>
                    <a:pt x="126429" y="572"/>
                    <a:pt x="141033" y="572"/>
                  </a:cubicBezTo>
                  <a:lnTo>
                    <a:pt x="565594" y="572"/>
                  </a:lnTo>
                  <a:cubicBezTo>
                    <a:pt x="556451" y="20638"/>
                    <a:pt x="560133" y="45148"/>
                    <a:pt x="576643" y="61659"/>
                  </a:cubicBezTo>
                  <a:cubicBezTo>
                    <a:pt x="597980" y="82995"/>
                    <a:pt x="632523" y="82995"/>
                    <a:pt x="653859" y="61659"/>
                  </a:cubicBezTo>
                  <a:cubicBezTo>
                    <a:pt x="670369" y="45148"/>
                    <a:pt x="674116" y="20638"/>
                    <a:pt x="664972" y="572"/>
                  </a:cubicBezTo>
                  <a:lnTo>
                    <a:pt x="931228" y="572"/>
                  </a:lnTo>
                  <a:cubicBezTo>
                    <a:pt x="921131" y="22225"/>
                    <a:pt x="910844" y="43752"/>
                    <a:pt x="900367" y="65151"/>
                  </a:cubicBezTo>
                  <a:cubicBezTo>
                    <a:pt x="887349" y="91821"/>
                    <a:pt x="874078" y="118173"/>
                    <a:pt x="860616" y="144272"/>
                  </a:cubicBezTo>
                  <a:lnTo>
                    <a:pt x="860616" y="144272"/>
                  </a:lnTo>
                  <a:cubicBezTo>
                    <a:pt x="836105" y="191961"/>
                    <a:pt x="811022" y="238633"/>
                    <a:pt x="785685" y="283845"/>
                  </a:cubicBezTo>
                  <a:cubicBezTo>
                    <a:pt x="765746" y="319596"/>
                    <a:pt x="745681" y="354457"/>
                    <a:pt x="725678" y="388239"/>
                  </a:cubicBezTo>
                  <a:cubicBezTo>
                    <a:pt x="650875" y="514985"/>
                    <a:pt x="577406" y="626809"/>
                    <a:pt x="516128" y="713677"/>
                  </a:cubicBezTo>
                  <a:cubicBezTo>
                    <a:pt x="508064" y="725107"/>
                    <a:pt x="499555" y="737045"/>
                    <a:pt x="490665" y="749364"/>
                  </a:cubicBezTo>
                  <a:cubicBezTo>
                    <a:pt x="469392" y="778701"/>
                    <a:pt x="445770" y="810451"/>
                    <a:pt x="420180" y="843598"/>
                  </a:cubicBezTo>
                  <a:cubicBezTo>
                    <a:pt x="366331" y="913257"/>
                    <a:pt x="303593" y="989267"/>
                    <a:pt x="235014" y="1062800"/>
                  </a:cubicBezTo>
                  <a:cubicBezTo>
                    <a:pt x="211455" y="1088200"/>
                    <a:pt x="187134" y="1113282"/>
                    <a:pt x="162243" y="1137666"/>
                  </a:cubicBezTo>
                  <a:cubicBezTo>
                    <a:pt x="110236" y="1188847"/>
                    <a:pt x="55753" y="1237171"/>
                    <a:pt x="64" y="1279335"/>
                  </a:cubicBezTo>
                  <a:lnTo>
                    <a:pt x="64" y="139255"/>
                  </a:lnTo>
                  <a:cubicBezTo>
                    <a:pt x="0" y="140017"/>
                    <a:pt x="0" y="140780"/>
                    <a:pt x="0" y="141542"/>
                  </a:cubicBezTo>
                  <a:lnTo>
                    <a:pt x="0" y="1488313"/>
                  </a:lnTo>
                  <a:cubicBezTo>
                    <a:pt x="0" y="1490536"/>
                    <a:pt x="64" y="1492758"/>
                    <a:pt x="191" y="1494981"/>
                  </a:cubicBezTo>
                  <a:cubicBezTo>
                    <a:pt x="191" y="1495171"/>
                    <a:pt x="191" y="1495362"/>
                    <a:pt x="254" y="1495552"/>
                  </a:cubicBezTo>
                  <a:cubicBezTo>
                    <a:pt x="254" y="1495806"/>
                    <a:pt x="254" y="1496061"/>
                    <a:pt x="318" y="1496314"/>
                  </a:cubicBezTo>
                  <a:cubicBezTo>
                    <a:pt x="318" y="1496505"/>
                    <a:pt x="318" y="1496759"/>
                    <a:pt x="381" y="1496949"/>
                  </a:cubicBezTo>
                  <a:cubicBezTo>
                    <a:pt x="508" y="1498664"/>
                    <a:pt x="635" y="1500315"/>
                    <a:pt x="762" y="1501966"/>
                  </a:cubicBezTo>
                  <a:cubicBezTo>
                    <a:pt x="889" y="1503617"/>
                    <a:pt x="1080" y="1505205"/>
                    <a:pt x="1333" y="1506792"/>
                  </a:cubicBezTo>
                  <a:lnTo>
                    <a:pt x="1333" y="1506919"/>
                  </a:lnTo>
                  <a:cubicBezTo>
                    <a:pt x="1460" y="1507999"/>
                    <a:pt x="1651" y="1509078"/>
                    <a:pt x="1778" y="1510094"/>
                  </a:cubicBezTo>
                  <a:cubicBezTo>
                    <a:pt x="2095" y="1512126"/>
                    <a:pt x="2413" y="1514158"/>
                    <a:pt x="2857" y="1516190"/>
                  </a:cubicBezTo>
                  <a:cubicBezTo>
                    <a:pt x="2921" y="1516634"/>
                    <a:pt x="3048" y="1517143"/>
                    <a:pt x="3175" y="1517587"/>
                  </a:cubicBezTo>
                  <a:lnTo>
                    <a:pt x="4318" y="1522540"/>
                  </a:lnTo>
                  <a:cubicBezTo>
                    <a:pt x="4381" y="1522984"/>
                    <a:pt x="4508" y="1523365"/>
                    <a:pt x="4635" y="1523810"/>
                  </a:cubicBezTo>
                  <a:cubicBezTo>
                    <a:pt x="4699" y="1524255"/>
                    <a:pt x="4826" y="1524636"/>
                    <a:pt x="4953" y="1525080"/>
                  </a:cubicBezTo>
                  <a:cubicBezTo>
                    <a:pt x="5143" y="1525842"/>
                    <a:pt x="5397" y="1526540"/>
                    <a:pt x="5588" y="1527239"/>
                  </a:cubicBezTo>
                  <a:cubicBezTo>
                    <a:pt x="5779" y="1527747"/>
                    <a:pt x="5906" y="1528318"/>
                    <a:pt x="6096" y="1528826"/>
                  </a:cubicBezTo>
                  <a:cubicBezTo>
                    <a:pt x="6414" y="1529843"/>
                    <a:pt x="6731" y="1530795"/>
                    <a:pt x="7048" y="1531811"/>
                  </a:cubicBezTo>
                  <a:cubicBezTo>
                    <a:pt x="7239" y="1532446"/>
                    <a:pt x="7430" y="1533144"/>
                    <a:pt x="7683" y="1533843"/>
                  </a:cubicBezTo>
                  <a:cubicBezTo>
                    <a:pt x="8318" y="1535748"/>
                    <a:pt x="9017" y="1537589"/>
                    <a:pt x="9779" y="1539494"/>
                  </a:cubicBezTo>
                  <a:cubicBezTo>
                    <a:pt x="10160" y="1540447"/>
                    <a:pt x="10478" y="1541336"/>
                    <a:pt x="10858" y="1542288"/>
                  </a:cubicBezTo>
                  <a:cubicBezTo>
                    <a:pt x="11240" y="1543241"/>
                    <a:pt x="11620" y="1544130"/>
                    <a:pt x="12002" y="1545019"/>
                  </a:cubicBezTo>
                  <a:cubicBezTo>
                    <a:pt x="12827" y="1546861"/>
                    <a:pt x="13716" y="1548638"/>
                    <a:pt x="14605" y="1550417"/>
                  </a:cubicBezTo>
                  <a:cubicBezTo>
                    <a:pt x="14668" y="1550543"/>
                    <a:pt x="14732" y="1550734"/>
                    <a:pt x="14795" y="1550861"/>
                  </a:cubicBezTo>
                  <a:cubicBezTo>
                    <a:pt x="38036" y="1597089"/>
                    <a:pt x="85789" y="1628775"/>
                    <a:pt x="141033" y="1628775"/>
                  </a:cubicBezTo>
                  <a:lnTo>
                    <a:pt x="2284095" y="1628775"/>
                  </a:lnTo>
                  <a:cubicBezTo>
                    <a:pt x="2346071" y="1628775"/>
                    <a:pt x="2398649" y="1588770"/>
                    <a:pt x="2417699" y="1533208"/>
                  </a:cubicBezTo>
                  <a:cubicBezTo>
                    <a:pt x="2418271" y="1531493"/>
                    <a:pt x="2418779" y="1529779"/>
                    <a:pt x="2419350" y="1528064"/>
                  </a:cubicBezTo>
                  <a:cubicBezTo>
                    <a:pt x="2419350" y="1527937"/>
                    <a:pt x="2419414" y="1527874"/>
                    <a:pt x="2419414" y="1527747"/>
                  </a:cubicBezTo>
                  <a:cubicBezTo>
                    <a:pt x="2419541" y="1527430"/>
                    <a:pt x="2419605" y="1527112"/>
                    <a:pt x="2419668" y="1526794"/>
                  </a:cubicBezTo>
                  <a:cubicBezTo>
                    <a:pt x="2420049" y="1525334"/>
                    <a:pt x="2420494" y="1523810"/>
                    <a:pt x="2420874" y="1522349"/>
                  </a:cubicBezTo>
                  <a:cubicBezTo>
                    <a:pt x="2420938" y="1522222"/>
                    <a:pt x="2421001" y="1522032"/>
                    <a:pt x="2421001" y="1521842"/>
                  </a:cubicBezTo>
                  <a:cubicBezTo>
                    <a:pt x="2421001" y="1521842"/>
                    <a:pt x="2421065" y="1521651"/>
                    <a:pt x="2421065" y="1521587"/>
                  </a:cubicBezTo>
                  <a:cubicBezTo>
                    <a:pt x="2421382" y="1520508"/>
                    <a:pt x="2421636" y="1519428"/>
                    <a:pt x="2421827" y="1518286"/>
                  </a:cubicBezTo>
                  <a:cubicBezTo>
                    <a:pt x="2421954" y="1517841"/>
                    <a:pt x="2422018" y="1517396"/>
                    <a:pt x="2422144" y="1516952"/>
                  </a:cubicBezTo>
                  <a:cubicBezTo>
                    <a:pt x="2422208" y="1516507"/>
                    <a:pt x="2422271" y="1515999"/>
                    <a:pt x="2422398" y="1515555"/>
                  </a:cubicBezTo>
                  <a:cubicBezTo>
                    <a:pt x="2422843" y="1513332"/>
                    <a:pt x="2423224" y="1511110"/>
                    <a:pt x="2423542" y="1508824"/>
                  </a:cubicBezTo>
                  <a:lnTo>
                    <a:pt x="2423542" y="1508824"/>
                  </a:lnTo>
                  <a:cubicBezTo>
                    <a:pt x="2423859" y="1506601"/>
                    <a:pt x="2424176" y="1504379"/>
                    <a:pt x="2424431" y="1502156"/>
                  </a:cubicBezTo>
                  <a:lnTo>
                    <a:pt x="2424431" y="1501966"/>
                  </a:lnTo>
                  <a:cubicBezTo>
                    <a:pt x="2424431" y="1501966"/>
                    <a:pt x="2424431" y="1501458"/>
                    <a:pt x="2424493" y="1501140"/>
                  </a:cubicBezTo>
                  <a:cubicBezTo>
                    <a:pt x="2424557" y="1500569"/>
                    <a:pt x="2424621" y="1500061"/>
                    <a:pt x="2424621" y="1499489"/>
                  </a:cubicBezTo>
                  <a:cubicBezTo>
                    <a:pt x="2424748" y="1497965"/>
                    <a:pt x="2424811" y="1496441"/>
                    <a:pt x="2424875" y="1494981"/>
                  </a:cubicBezTo>
                  <a:cubicBezTo>
                    <a:pt x="2425002" y="1492758"/>
                    <a:pt x="2425065" y="1490536"/>
                    <a:pt x="2425065" y="1488313"/>
                  </a:cubicBezTo>
                  <a:lnTo>
                    <a:pt x="2425065" y="141542"/>
                  </a:lnTo>
                  <a:cubicBezTo>
                    <a:pt x="2425065" y="139129"/>
                    <a:pt x="2425002" y="136716"/>
                    <a:pt x="2424875" y="134303"/>
                  </a:cubicBezTo>
                  <a:close/>
                  <a:moveTo>
                    <a:pt x="1022287" y="435610"/>
                  </a:moveTo>
                  <a:cubicBezTo>
                    <a:pt x="1018032" y="439865"/>
                    <a:pt x="1013269" y="443294"/>
                    <a:pt x="1008126" y="445834"/>
                  </a:cubicBezTo>
                  <a:cubicBezTo>
                    <a:pt x="987679" y="456121"/>
                    <a:pt x="962152" y="452692"/>
                    <a:pt x="945070" y="435610"/>
                  </a:cubicBezTo>
                  <a:cubicBezTo>
                    <a:pt x="923734" y="414274"/>
                    <a:pt x="923734" y="379730"/>
                    <a:pt x="945070" y="358394"/>
                  </a:cubicBezTo>
                  <a:cubicBezTo>
                    <a:pt x="948754" y="354775"/>
                    <a:pt x="952818" y="351727"/>
                    <a:pt x="957135" y="349314"/>
                  </a:cubicBezTo>
                  <a:cubicBezTo>
                    <a:pt x="977900" y="337757"/>
                    <a:pt x="1004633" y="340805"/>
                    <a:pt x="1022287" y="358394"/>
                  </a:cubicBezTo>
                  <a:cubicBezTo>
                    <a:pt x="1043559" y="379730"/>
                    <a:pt x="1043559" y="414274"/>
                    <a:pt x="1022287" y="435610"/>
                  </a:cubicBezTo>
                  <a:close/>
                  <a:moveTo>
                    <a:pt x="20638" y="68263"/>
                  </a:moveTo>
                  <a:cubicBezTo>
                    <a:pt x="21717" y="66421"/>
                    <a:pt x="22923" y="64643"/>
                    <a:pt x="24067" y="62929"/>
                  </a:cubicBezTo>
                  <a:cubicBezTo>
                    <a:pt x="23813" y="63310"/>
                    <a:pt x="23558" y="63627"/>
                    <a:pt x="23305" y="64008"/>
                  </a:cubicBezTo>
                  <a:cubicBezTo>
                    <a:pt x="22352" y="65405"/>
                    <a:pt x="21463" y="66802"/>
                    <a:pt x="20638" y="68263"/>
                  </a:cubicBezTo>
                  <a:close/>
                  <a:moveTo>
                    <a:pt x="191" y="134303"/>
                  </a:moveTo>
                  <a:cubicBezTo>
                    <a:pt x="191" y="135192"/>
                    <a:pt x="191" y="136017"/>
                    <a:pt x="191" y="136906"/>
                  </a:cubicBezTo>
                  <a:cubicBezTo>
                    <a:pt x="191" y="135382"/>
                    <a:pt x="318" y="133858"/>
                    <a:pt x="444" y="132334"/>
                  </a:cubicBezTo>
                  <a:cubicBezTo>
                    <a:pt x="381" y="132969"/>
                    <a:pt x="318" y="133667"/>
                    <a:pt x="254" y="134303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drop shadow">
              <a:extLst>
                <a:ext uri="{FF2B5EF4-FFF2-40B4-BE49-F238E27FC236}">
                  <a16:creationId xmlns:a16="http://schemas.microsoft.com/office/drawing/2014/main" id="{49E2AE4D-5FF1-B7FB-F1D2-F1246345B1B9}"/>
                </a:ext>
              </a:extLst>
            </p:cNvPr>
            <p:cNvSpPr/>
            <p:nvPr/>
          </p:nvSpPr>
          <p:spPr>
            <a:xfrm>
              <a:off x="4522333" y="2700683"/>
              <a:ext cx="3134654" cy="2102798"/>
            </a:xfrm>
            <a:custGeom>
              <a:avLst/>
              <a:gdLst>
                <a:gd name="connsiteX0" fmla="*/ 138049 w 2418842"/>
                <a:gd name="connsiteY0" fmla="*/ 1622425 h 1622615"/>
                <a:gd name="connsiteX1" fmla="*/ 40577 w 2418842"/>
                <a:gd name="connsiteY1" fmla="*/ 1582103 h 1622615"/>
                <a:gd name="connsiteX2" fmla="*/ 33210 w 2418842"/>
                <a:gd name="connsiteY2" fmla="*/ 1574038 h 1622615"/>
                <a:gd name="connsiteX3" fmla="*/ 29909 w 2418842"/>
                <a:gd name="connsiteY3" fmla="*/ 1569911 h 1622615"/>
                <a:gd name="connsiteX4" fmla="*/ 28131 w 2418842"/>
                <a:gd name="connsiteY4" fmla="*/ 1567688 h 1622615"/>
                <a:gd name="connsiteX5" fmla="*/ 27115 w 2418842"/>
                <a:gd name="connsiteY5" fmla="*/ 1566355 h 1622615"/>
                <a:gd name="connsiteX6" fmla="*/ 26416 w 2418842"/>
                <a:gd name="connsiteY6" fmla="*/ 1565339 h 1622615"/>
                <a:gd name="connsiteX7" fmla="*/ 22923 w 2418842"/>
                <a:gd name="connsiteY7" fmla="*/ 1560322 h 1622615"/>
                <a:gd name="connsiteX8" fmla="*/ 21019 w 2418842"/>
                <a:gd name="connsiteY8" fmla="*/ 1557338 h 1622615"/>
                <a:gd name="connsiteX9" fmla="*/ 20384 w 2418842"/>
                <a:gd name="connsiteY9" fmla="*/ 1556322 h 1622615"/>
                <a:gd name="connsiteX10" fmla="*/ 16764 w 2418842"/>
                <a:gd name="connsiteY10" fmla="*/ 1550162 h 1622615"/>
                <a:gd name="connsiteX11" fmla="*/ 15431 w 2418842"/>
                <a:gd name="connsiteY11" fmla="*/ 1547495 h 1622615"/>
                <a:gd name="connsiteX12" fmla="*/ 14669 w 2418842"/>
                <a:gd name="connsiteY12" fmla="*/ 1545908 h 1622615"/>
                <a:gd name="connsiteX13" fmla="*/ 11874 w 2418842"/>
                <a:gd name="connsiteY13" fmla="*/ 1540066 h 1622615"/>
                <a:gd name="connsiteX14" fmla="*/ 10795 w 2418842"/>
                <a:gd name="connsiteY14" fmla="*/ 1537462 h 1622615"/>
                <a:gd name="connsiteX15" fmla="*/ 9716 w 2418842"/>
                <a:gd name="connsiteY15" fmla="*/ 1534668 h 1622615"/>
                <a:gd name="connsiteX16" fmla="*/ 9272 w 2418842"/>
                <a:gd name="connsiteY16" fmla="*/ 1533779 h 1622615"/>
                <a:gd name="connsiteX17" fmla="*/ 8065 w 2418842"/>
                <a:gd name="connsiteY17" fmla="*/ 1530541 h 1622615"/>
                <a:gd name="connsiteX18" fmla="*/ 7620 w 2418842"/>
                <a:gd name="connsiteY18" fmla="*/ 1529144 h 1622615"/>
                <a:gd name="connsiteX19" fmla="*/ 7112 w 2418842"/>
                <a:gd name="connsiteY19" fmla="*/ 1527556 h 1622615"/>
                <a:gd name="connsiteX20" fmla="*/ 5461 w 2418842"/>
                <a:gd name="connsiteY20" fmla="*/ 1522476 h 1622615"/>
                <a:gd name="connsiteX21" fmla="*/ 4953 w 2418842"/>
                <a:gd name="connsiteY21" fmla="*/ 1520698 h 1622615"/>
                <a:gd name="connsiteX22" fmla="*/ 4699 w 2418842"/>
                <a:gd name="connsiteY22" fmla="*/ 1519746 h 1622615"/>
                <a:gd name="connsiteX23" fmla="*/ 4699 w 2418842"/>
                <a:gd name="connsiteY23" fmla="*/ 1519492 h 1622615"/>
                <a:gd name="connsiteX24" fmla="*/ 4572 w 2418842"/>
                <a:gd name="connsiteY24" fmla="*/ 1519047 h 1622615"/>
                <a:gd name="connsiteX25" fmla="*/ 4382 w 2418842"/>
                <a:gd name="connsiteY25" fmla="*/ 1518412 h 1622615"/>
                <a:gd name="connsiteX26" fmla="*/ 3175 w 2418842"/>
                <a:gd name="connsiteY26" fmla="*/ 1513205 h 1622615"/>
                <a:gd name="connsiteX27" fmla="*/ 2922 w 2418842"/>
                <a:gd name="connsiteY27" fmla="*/ 1512062 h 1622615"/>
                <a:gd name="connsiteX28" fmla="*/ 1842 w 2418842"/>
                <a:gd name="connsiteY28" fmla="*/ 1505839 h 1622615"/>
                <a:gd name="connsiteX29" fmla="*/ 1397 w 2418842"/>
                <a:gd name="connsiteY29" fmla="*/ 1502855 h 1622615"/>
                <a:gd name="connsiteX30" fmla="*/ 826 w 2418842"/>
                <a:gd name="connsiteY30" fmla="*/ 1498029 h 1622615"/>
                <a:gd name="connsiteX31" fmla="*/ 381 w 2418842"/>
                <a:gd name="connsiteY31" fmla="*/ 1492631 h 1622615"/>
                <a:gd name="connsiteX32" fmla="*/ 254 w 2418842"/>
                <a:gd name="connsiteY32" fmla="*/ 1492250 h 1622615"/>
                <a:gd name="connsiteX33" fmla="*/ 254 w 2418842"/>
                <a:gd name="connsiteY33" fmla="*/ 1491742 h 1622615"/>
                <a:gd name="connsiteX34" fmla="*/ 127 w 2418842"/>
                <a:gd name="connsiteY34" fmla="*/ 1490853 h 1622615"/>
                <a:gd name="connsiteX35" fmla="*/ 0 w 2418842"/>
                <a:gd name="connsiteY35" fmla="*/ 1484567 h 1622615"/>
                <a:gd name="connsiteX36" fmla="*/ 0 w 2418842"/>
                <a:gd name="connsiteY36" fmla="*/ 1277239 h 1622615"/>
                <a:gd name="connsiteX37" fmla="*/ 161290 w 2418842"/>
                <a:gd name="connsiteY37" fmla="*/ 1136206 h 1622615"/>
                <a:gd name="connsiteX38" fmla="*/ 234188 w 2418842"/>
                <a:gd name="connsiteY38" fmla="*/ 1061212 h 1622615"/>
                <a:gd name="connsiteX39" fmla="*/ 419545 w 2418842"/>
                <a:gd name="connsiteY39" fmla="*/ 841820 h 1622615"/>
                <a:gd name="connsiteX40" fmla="*/ 490093 w 2418842"/>
                <a:gd name="connsiteY40" fmla="*/ 747522 h 1622615"/>
                <a:gd name="connsiteX41" fmla="*/ 515557 w 2418842"/>
                <a:gd name="connsiteY41" fmla="*/ 711771 h 1622615"/>
                <a:gd name="connsiteX42" fmla="*/ 725234 w 2418842"/>
                <a:gd name="connsiteY42" fmla="*/ 386144 h 1622615"/>
                <a:gd name="connsiteX43" fmla="*/ 785305 w 2418842"/>
                <a:gd name="connsiteY43" fmla="*/ 281686 h 1622615"/>
                <a:gd name="connsiteX44" fmla="*/ 860298 w 2418842"/>
                <a:gd name="connsiteY44" fmla="*/ 142113 h 1622615"/>
                <a:gd name="connsiteX45" fmla="*/ 860679 w 2418842"/>
                <a:gd name="connsiteY45" fmla="*/ 141414 h 1622615"/>
                <a:gd name="connsiteX46" fmla="*/ 860679 w 2418842"/>
                <a:gd name="connsiteY46" fmla="*/ 141414 h 1622615"/>
                <a:gd name="connsiteX47" fmla="*/ 900113 w 2418842"/>
                <a:gd name="connsiteY47" fmla="*/ 62865 h 1622615"/>
                <a:gd name="connsiteX48" fmla="*/ 930148 w 2418842"/>
                <a:gd name="connsiteY48" fmla="*/ 63 h 1622615"/>
                <a:gd name="connsiteX49" fmla="*/ 2280984 w 2418842"/>
                <a:gd name="connsiteY49" fmla="*/ 63 h 1622615"/>
                <a:gd name="connsiteX50" fmla="*/ 2416239 w 2418842"/>
                <a:gd name="connsiteY50" fmla="*/ 111061 h 1622615"/>
                <a:gd name="connsiteX51" fmla="*/ 2417319 w 2418842"/>
                <a:gd name="connsiteY51" fmla="*/ 117284 h 1622615"/>
                <a:gd name="connsiteX52" fmla="*/ 2418652 w 2418842"/>
                <a:gd name="connsiteY52" fmla="*/ 130810 h 1622615"/>
                <a:gd name="connsiteX53" fmla="*/ 2418843 w 2418842"/>
                <a:gd name="connsiteY53" fmla="*/ 137858 h 1622615"/>
                <a:gd name="connsiteX54" fmla="*/ 2418843 w 2418842"/>
                <a:gd name="connsiteY54" fmla="*/ 1484630 h 1622615"/>
                <a:gd name="connsiteX55" fmla="*/ 2418652 w 2418842"/>
                <a:gd name="connsiteY55" fmla="*/ 1491107 h 1622615"/>
                <a:gd name="connsiteX56" fmla="*/ 2418398 w 2418842"/>
                <a:gd name="connsiteY56" fmla="*/ 1495552 h 1622615"/>
                <a:gd name="connsiteX57" fmla="*/ 2418271 w 2418842"/>
                <a:gd name="connsiteY57" fmla="*/ 1497076 h 1622615"/>
                <a:gd name="connsiteX58" fmla="*/ 2418208 w 2418842"/>
                <a:gd name="connsiteY58" fmla="*/ 1498346 h 1622615"/>
                <a:gd name="connsiteX59" fmla="*/ 2417382 w 2418842"/>
                <a:gd name="connsiteY59" fmla="*/ 1504696 h 1622615"/>
                <a:gd name="connsiteX60" fmla="*/ 2416302 w 2418842"/>
                <a:gd name="connsiteY60" fmla="*/ 1511364 h 1622615"/>
                <a:gd name="connsiteX61" fmla="*/ 2416048 w 2418842"/>
                <a:gd name="connsiteY61" fmla="*/ 1512951 h 1622615"/>
                <a:gd name="connsiteX62" fmla="*/ 2416048 w 2418842"/>
                <a:gd name="connsiteY62" fmla="*/ 1512951 h 1622615"/>
                <a:gd name="connsiteX63" fmla="*/ 2415731 w 2418842"/>
                <a:gd name="connsiteY63" fmla="*/ 1514221 h 1622615"/>
                <a:gd name="connsiteX64" fmla="*/ 2415033 w 2418842"/>
                <a:gd name="connsiteY64" fmla="*/ 1517142 h 1622615"/>
                <a:gd name="connsiteX65" fmla="*/ 2414906 w 2418842"/>
                <a:gd name="connsiteY65" fmla="*/ 1517587 h 1622615"/>
                <a:gd name="connsiteX66" fmla="*/ 2414906 w 2418842"/>
                <a:gd name="connsiteY66" fmla="*/ 1518158 h 1622615"/>
                <a:gd name="connsiteX67" fmla="*/ 2413699 w 2418842"/>
                <a:gd name="connsiteY67" fmla="*/ 1522222 h 1622615"/>
                <a:gd name="connsiteX68" fmla="*/ 2413509 w 2418842"/>
                <a:gd name="connsiteY68" fmla="*/ 1523048 h 1622615"/>
                <a:gd name="connsiteX69" fmla="*/ 2413255 w 2418842"/>
                <a:gd name="connsiteY69" fmla="*/ 1523873 h 1622615"/>
                <a:gd name="connsiteX70" fmla="*/ 2413255 w 2418842"/>
                <a:gd name="connsiteY70" fmla="*/ 1524064 h 1622615"/>
                <a:gd name="connsiteX71" fmla="*/ 2412429 w 2418842"/>
                <a:gd name="connsiteY71" fmla="*/ 1526731 h 1622615"/>
                <a:gd name="connsiteX72" fmla="*/ 2410651 w 2418842"/>
                <a:gd name="connsiteY72" fmla="*/ 1532065 h 1622615"/>
                <a:gd name="connsiteX73" fmla="*/ 2408873 w 2418842"/>
                <a:gd name="connsiteY73" fmla="*/ 1536637 h 1622615"/>
                <a:gd name="connsiteX74" fmla="*/ 2407222 w 2418842"/>
                <a:gd name="connsiteY74" fmla="*/ 1540510 h 1622615"/>
                <a:gd name="connsiteX75" fmla="*/ 2405508 w 2418842"/>
                <a:gd name="connsiteY75" fmla="*/ 1544384 h 1622615"/>
                <a:gd name="connsiteX76" fmla="*/ 2399793 w 2418842"/>
                <a:gd name="connsiteY76" fmla="*/ 1555052 h 1622615"/>
                <a:gd name="connsiteX77" fmla="*/ 2399031 w 2418842"/>
                <a:gd name="connsiteY77" fmla="*/ 1556322 h 1622615"/>
                <a:gd name="connsiteX78" fmla="*/ 2399031 w 2418842"/>
                <a:gd name="connsiteY78" fmla="*/ 1556449 h 1622615"/>
                <a:gd name="connsiteX79" fmla="*/ 2397570 w 2418842"/>
                <a:gd name="connsiteY79" fmla="*/ 1556449 h 1622615"/>
                <a:gd name="connsiteX80" fmla="*/ 2397570 w 2418842"/>
                <a:gd name="connsiteY80" fmla="*/ 1558735 h 1622615"/>
                <a:gd name="connsiteX81" fmla="*/ 2393506 w 2418842"/>
                <a:gd name="connsiteY81" fmla="*/ 1564640 h 1622615"/>
                <a:gd name="connsiteX82" fmla="*/ 2392109 w 2418842"/>
                <a:gd name="connsiteY82" fmla="*/ 1566545 h 1622615"/>
                <a:gd name="connsiteX83" fmla="*/ 2390775 w 2418842"/>
                <a:gd name="connsiteY83" fmla="*/ 1568323 h 1622615"/>
                <a:gd name="connsiteX84" fmla="*/ 2390395 w 2418842"/>
                <a:gd name="connsiteY84" fmla="*/ 1568831 h 1622615"/>
                <a:gd name="connsiteX85" fmla="*/ 2388109 w 2418842"/>
                <a:gd name="connsiteY85" fmla="*/ 1571689 h 1622615"/>
                <a:gd name="connsiteX86" fmla="*/ 2387347 w 2418842"/>
                <a:gd name="connsiteY86" fmla="*/ 1572578 h 1622615"/>
                <a:gd name="connsiteX87" fmla="*/ 2387347 w 2418842"/>
                <a:gd name="connsiteY87" fmla="*/ 1572705 h 1622615"/>
                <a:gd name="connsiteX88" fmla="*/ 2384616 w 2418842"/>
                <a:gd name="connsiteY88" fmla="*/ 1576007 h 1622615"/>
                <a:gd name="connsiteX89" fmla="*/ 2384172 w 2418842"/>
                <a:gd name="connsiteY89" fmla="*/ 1576515 h 1622615"/>
                <a:gd name="connsiteX90" fmla="*/ 2381695 w 2418842"/>
                <a:gd name="connsiteY90" fmla="*/ 1579182 h 1622615"/>
                <a:gd name="connsiteX91" fmla="*/ 2380488 w 2418842"/>
                <a:gd name="connsiteY91" fmla="*/ 1580388 h 1622615"/>
                <a:gd name="connsiteX92" fmla="*/ 2378901 w 2418842"/>
                <a:gd name="connsiteY92" fmla="*/ 1582039 h 1622615"/>
                <a:gd name="connsiteX93" fmla="*/ 2378139 w 2418842"/>
                <a:gd name="connsiteY93" fmla="*/ 1582801 h 1622615"/>
                <a:gd name="connsiteX94" fmla="*/ 2376044 w 2418842"/>
                <a:gd name="connsiteY94" fmla="*/ 1584833 h 1622615"/>
                <a:gd name="connsiteX95" fmla="*/ 2372805 w 2418842"/>
                <a:gd name="connsiteY95" fmla="*/ 1587818 h 1622615"/>
                <a:gd name="connsiteX96" fmla="*/ 2369439 w 2418842"/>
                <a:gd name="connsiteY96" fmla="*/ 1590675 h 1622615"/>
                <a:gd name="connsiteX97" fmla="*/ 2368868 w 2418842"/>
                <a:gd name="connsiteY97" fmla="*/ 1591183 h 1622615"/>
                <a:gd name="connsiteX98" fmla="*/ 2364804 w 2418842"/>
                <a:gd name="connsiteY98" fmla="*/ 1594422 h 1622615"/>
                <a:gd name="connsiteX99" fmla="*/ 2364486 w 2418842"/>
                <a:gd name="connsiteY99" fmla="*/ 1594612 h 1622615"/>
                <a:gd name="connsiteX100" fmla="*/ 2364042 w 2418842"/>
                <a:gd name="connsiteY100" fmla="*/ 1594993 h 1622615"/>
                <a:gd name="connsiteX101" fmla="*/ 2363471 w 2418842"/>
                <a:gd name="connsiteY101" fmla="*/ 1595438 h 1622615"/>
                <a:gd name="connsiteX102" fmla="*/ 2362518 w 2418842"/>
                <a:gd name="connsiteY102" fmla="*/ 1596200 h 1622615"/>
                <a:gd name="connsiteX103" fmla="*/ 2359343 w 2418842"/>
                <a:gd name="connsiteY103" fmla="*/ 1598359 h 1622615"/>
                <a:gd name="connsiteX104" fmla="*/ 2354898 w 2418842"/>
                <a:gd name="connsiteY104" fmla="*/ 1601280 h 1622615"/>
                <a:gd name="connsiteX105" fmla="*/ 2351469 w 2418842"/>
                <a:gd name="connsiteY105" fmla="*/ 1603375 h 1622615"/>
                <a:gd name="connsiteX106" fmla="*/ 2347151 w 2418842"/>
                <a:gd name="connsiteY106" fmla="*/ 1605788 h 1622615"/>
                <a:gd name="connsiteX107" fmla="*/ 2346325 w 2418842"/>
                <a:gd name="connsiteY107" fmla="*/ 1606233 h 1622615"/>
                <a:gd name="connsiteX108" fmla="*/ 2342325 w 2418842"/>
                <a:gd name="connsiteY108" fmla="*/ 1608328 h 1622615"/>
                <a:gd name="connsiteX109" fmla="*/ 2342071 w 2418842"/>
                <a:gd name="connsiteY109" fmla="*/ 1608328 h 1622615"/>
                <a:gd name="connsiteX110" fmla="*/ 2341563 w 2418842"/>
                <a:gd name="connsiteY110" fmla="*/ 1608709 h 1622615"/>
                <a:gd name="connsiteX111" fmla="*/ 2337944 w 2418842"/>
                <a:gd name="connsiteY111" fmla="*/ 1610424 h 1622615"/>
                <a:gd name="connsiteX112" fmla="*/ 2337309 w 2418842"/>
                <a:gd name="connsiteY112" fmla="*/ 1610741 h 1622615"/>
                <a:gd name="connsiteX113" fmla="*/ 2333689 w 2418842"/>
                <a:gd name="connsiteY113" fmla="*/ 1612265 h 1622615"/>
                <a:gd name="connsiteX114" fmla="*/ 2328609 w 2418842"/>
                <a:gd name="connsiteY114" fmla="*/ 1614234 h 1622615"/>
                <a:gd name="connsiteX115" fmla="*/ 2322259 w 2418842"/>
                <a:gd name="connsiteY115" fmla="*/ 1616393 h 1622615"/>
                <a:gd name="connsiteX116" fmla="*/ 2316417 w 2418842"/>
                <a:gd name="connsiteY116" fmla="*/ 1618044 h 1622615"/>
                <a:gd name="connsiteX117" fmla="*/ 2315147 w 2418842"/>
                <a:gd name="connsiteY117" fmla="*/ 1618425 h 1622615"/>
                <a:gd name="connsiteX118" fmla="*/ 2314766 w 2418842"/>
                <a:gd name="connsiteY118" fmla="*/ 1618425 h 1622615"/>
                <a:gd name="connsiteX119" fmla="*/ 2313306 w 2418842"/>
                <a:gd name="connsiteY119" fmla="*/ 1618806 h 1622615"/>
                <a:gd name="connsiteX120" fmla="*/ 2312797 w 2418842"/>
                <a:gd name="connsiteY120" fmla="*/ 1618806 h 1622615"/>
                <a:gd name="connsiteX121" fmla="*/ 2312417 w 2418842"/>
                <a:gd name="connsiteY121" fmla="*/ 1618996 h 1622615"/>
                <a:gd name="connsiteX122" fmla="*/ 2311972 w 2418842"/>
                <a:gd name="connsiteY122" fmla="*/ 1619123 h 1622615"/>
                <a:gd name="connsiteX123" fmla="*/ 2308289 w 2418842"/>
                <a:gd name="connsiteY123" fmla="*/ 1619949 h 1622615"/>
                <a:gd name="connsiteX124" fmla="*/ 2302828 w 2418842"/>
                <a:gd name="connsiteY124" fmla="*/ 1620901 h 1622615"/>
                <a:gd name="connsiteX125" fmla="*/ 2302193 w 2418842"/>
                <a:gd name="connsiteY125" fmla="*/ 1621028 h 1622615"/>
                <a:gd name="connsiteX126" fmla="*/ 2299209 w 2418842"/>
                <a:gd name="connsiteY126" fmla="*/ 1621409 h 1622615"/>
                <a:gd name="connsiteX127" fmla="*/ 2298573 w 2418842"/>
                <a:gd name="connsiteY127" fmla="*/ 1621409 h 1622615"/>
                <a:gd name="connsiteX128" fmla="*/ 2295018 w 2418842"/>
                <a:gd name="connsiteY128" fmla="*/ 1621917 h 1622615"/>
                <a:gd name="connsiteX129" fmla="*/ 2281238 w 2418842"/>
                <a:gd name="connsiteY129" fmla="*/ 1622616 h 1622615"/>
                <a:gd name="connsiteX130" fmla="*/ 138176 w 2418842"/>
                <a:gd name="connsiteY130" fmla="*/ 1622616 h 1622615"/>
                <a:gd name="connsiteX131" fmla="*/ 980695 w 2418842"/>
                <a:gd name="connsiteY131" fmla="*/ 335534 h 1622615"/>
                <a:gd name="connsiteX132" fmla="*/ 952627 w 2418842"/>
                <a:gd name="connsiteY132" fmla="*/ 342773 h 1622615"/>
                <a:gd name="connsiteX133" fmla="*/ 939864 w 2418842"/>
                <a:gd name="connsiteY133" fmla="*/ 352362 h 1622615"/>
                <a:gd name="connsiteX134" fmla="*/ 939864 w 2418842"/>
                <a:gd name="connsiteY134" fmla="*/ 434086 h 1622615"/>
                <a:gd name="connsiteX135" fmla="*/ 980695 w 2418842"/>
                <a:gd name="connsiteY135" fmla="*/ 451040 h 1622615"/>
                <a:gd name="connsiteX136" fmla="*/ 1006602 w 2418842"/>
                <a:gd name="connsiteY136" fmla="*/ 444881 h 1622615"/>
                <a:gd name="connsiteX137" fmla="*/ 1021588 w 2418842"/>
                <a:gd name="connsiteY137" fmla="*/ 434086 h 1622615"/>
                <a:gd name="connsiteX138" fmla="*/ 1021588 w 2418842"/>
                <a:gd name="connsiteY138" fmla="*/ 352362 h 1622615"/>
                <a:gd name="connsiteX139" fmla="*/ 980758 w 2418842"/>
                <a:gd name="connsiteY139" fmla="*/ 335471 h 1622615"/>
                <a:gd name="connsiteX140" fmla="*/ 167513 w 2418842"/>
                <a:gd name="connsiteY140" fmla="*/ 960692 h 1622615"/>
                <a:gd name="connsiteX141" fmla="*/ 131128 w 2418842"/>
                <a:gd name="connsiteY141" fmla="*/ 945642 h 1622615"/>
                <a:gd name="connsiteX142" fmla="*/ 131128 w 2418842"/>
                <a:gd name="connsiteY142" fmla="*/ 872934 h 1622615"/>
                <a:gd name="connsiteX143" fmla="*/ 167513 w 2418842"/>
                <a:gd name="connsiteY143" fmla="*/ 857885 h 1622615"/>
                <a:gd name="connsiteX144" fmla="*/ 203898 w 2418842"/>
                <a:gd name="connsiteY144" fmla="*/ 872934 h 1622615"/>
                <a:gd name="connsiteX145" fmla="*/ 203898 w 2418842"/>
                <a:gd name="connsiteY145" fmla="*/ 945642 h 1622615"/>
                <a:gd name="connsiteX146" fmla="*/ 167513 w 2418842"/>
                <a:gd name="connsiteY146" fmla="*/ 960692 h 1622615"/>
                <a:gd name="connsiteX147" fmla="*/ 318071 w 2418842"/>
                <a:gd name="connsiteY147" fmla="*/ 625031 h 1622615"/>
                <a:gd name="connsiteX148" fmla="*/ 281686 w 2418842"/>
                <a:gd name="connsiteY148" fmla="*/ 609981 h 1622615"/>
                <a:gd name="connsiteX149" fmla="*/ 266636 w 2418842"/>
                <a:gd name="connsiteY149" fmla="*/ 573596 h 1622615"/>
                <a:gd name="connsiteX150" fmla="*/ 281686 w 2418842"/>
                <a:gd name="connsiteY150" fmla="*/ 537210 h 1622615"/>
                <a:gd name="connsiteX151" fmla="*/ 318071 w 2418842"/>
                <a:gd name="connsiteY151" fmla="*/ 522160 h 1622615"/>
                <a:gd name="connsiteX152" fmla="*/ 354457 w 2418842"/>
                <a:gd name="connsiteY152" fmla="*/ 537210 h 1622615"/>
                <a:gd name="connsiteX153" fmla="*/ 354457 w 2418842"/>
                <a:gd name="connsiteY153" fmla="*/ 609918 h 1622615"/>
                <a:gd name="connsiteX154" fmla="*/ 318071 w 2418842"/>
                <a:gd name="connsiteY154" fmla="*/ 624967 h 1622615"/>
                <a:gd name="connsiteX155" fmla="*/ 615633 w 2418842"/>
                <a:gd name="connsiteY155" fmla="*/ 370269 h 1622615"/>
                <a:gd name="connsiteX156" fmla="*/ 579247 w 2418842"/>
                <a:gd name="connsiteY156" fmla="*/ 355219 h 1622615"/>
                <a:gd name="connsiteX157" fmla="*/ 579247 w 2418842"/>
                <a:gd name="connsiteY157" fmla="*/ 282575 h 1622615"/>
                <a:gd name="connsiteX158" fmla="*/ 615633 w 2418842"/>
                <a:gd name="connsiteY158" fmla="*/ 267526 h 1622615"/>
                <a:gd name="connsiteX159" fmla="*/ 652018 w 2418842"/>
                <a:gd name="connsiteY159" fmla="*/ 282575 h 1622615"/>
                <a:gd name="connsiteX160" fmla="*/ 667068 w 2418842"/>
                <a:gd name="connsiteY160" fmla="*/ 318897 h 1622615"/>
                <a:gd name="connsiteX161" fmla="*/ 652018 w 2418842"/>
                <a:gd name="connsiteY161" fmla="*/ 355219 h 1622615"/>
                <a:gd name="connsiteX162" fmla="*/ 615633 w 2418842"/>
                <a:gd name="connsiteY162" fmla="*/ 370269 h 1622615"/>
                <a:gd name="connsiteX163" fmla="*/ 612267 w 2418842"/>
                <a:gd name="connsiteY163" fmla="*/ 70739 h 1622615"/>
                <a:gd name="connsiteX164" fmla="*/ 575882 w 2418842"/>
                <a:gd name="connsiteY164" fmla="*/ 55689 h 1622615"/>
                <a:gd name="connsiteX165" fmla="*/ 564706 w 2418842"/>
                <a:gd name="connsiteY165" fmla="*/ 0 h 1622615"/>
                <a:gd name="connsiteX166" fmla="*/ 659892 w 2418842"/>
                <a:gd name="connsiteY166" fmla="*/ 0 h 1622615"/>
                <a:gd name="connsiteX167" fmla="*/ 648589 w 2418842"/>
                <a:gd name="connsiteY167" fmla="*/ 55689 h 1622615"/>
                <a:gd name="connsiteX168" fmla="*/ 612204 w 2418842"/>
                <a:gd name="connsiteY168" fmla="*/ 70739 h 162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2418842" h="1622615">
                  <a:moveTo>
                    <a:pt x="138049" y="1622425"/>
                  </a:moveTo>
                  <a:cubicBezTo>
                    <a:pt x="101219" y="1622425"/>
                    <a:pt x="66611" y="1608074"/>
                    <a:pt x="40577" y="1582103"/>
                  </a:cubicBezTo>
                  <a:cubicBezTo>
                    <a:pt x="38164" y="1579690"/>
                    <a:pt x="35751" y="1577023"/>
                    <a:pt x="33210" y="1574038"/>
                  </a:cubicBezTo>
                  <a:cubicBezTo>
                    <a:pt x="32004" y="1572705"/>
                    <a:pt x="30924" y="1571308"/>
                    <a:pt x="29909" y="1569911"/>
                  </a:cubicBezTo>
                  <a:cubicBezTo>
                    <a:pt x="29210" y="1569022"/>
                    <a:pt x="28639" y="1568387"/>
                    <a:pt x="28131" y="1567688"/>
                  </a:cubicBezTo>
                  <a:cubicBezTo>
                    <a:pt x="27686" y="1567180"/>
                    <a:pt x="27432" y="1566736"/>
                    <a:pt x="27115" y="1566355"/>
                  </a:cubicBezTo>
                  <a:lnTo>
                    <a:pt x="26416" y="1565339"/>
                  </a:lnTo>
                  <a:cubicBezTo>
                    <a:pt x="25209" y="1563688"/>
                    <a:pt x="24003" y="1562037"/>
                    <a:pt x="22923" y="1560322"/>
                  </a:cubicBezTo>
                  <a:cubicBezTo>
                    <a:pt x="22225" y="1559306"/>
                    <a:pt x="21654" y="1558290"/>
                    <a:pt x="21019" y="1557338"/>
                  </a:cubicBezTo>
                  <a:lnTo>
                    <a:pt x="20384" y="1556322"/>
                  </a:lnTo>
                  <a:cubicBezTo>
                    <a:pt x="18986" y="1554226"/>
                    <a:pt x="17844" y="1552194"/>
                    <a:pt x="16764" y="1550162"/>
                  </a:cubicBezTo>
                  <a:cubicBezTo>
                    <a:pt x="16383" y="1549337"/>
                    <a:pt x="15939" y="1548384"/>
                    <a:pt x="15431" y="1547495"/>
                  </a:cubicBezTo>
                  <a:cubicBezTo>
                    <a:pt x="15113" y="1546924"/>
                    <a:pt x="14922" y="1546416"/>
                    <a:pt x="14669" y="1545908"/>
                  </a:cubicBezTo>
                  <a:cubicBezTo>
                    <a:pt x="13526" y="1543622"/>
                    <a:pt x="12700" y="1541844"/>
                    <a:pt x="11874" y="1540066"/>
                  </a:cubicBezTo>
                  <a:lnTo>
                    <a:pt x="10795" y="1537462"/>
                  </a:lnTo>
                  <a:lnTo>
                    <a:pt x="9716" y="1534668"/>
                  </a:lnTo>
                  <a:lnTo>
                    <a:pt x="9272" y="1533779"/>
                  </a:lnTo>
                  <a:cubicBezTo>
                    <a:pt x="8827" y="1532700"/>
                    <a:pt x="8446" y="1531620"/>
                    <a:pt x="8065" y="1530541"/>
                  </a:cubicBezTo>
                  <a:lnTo>
                    <a:pt x="7620" y="1529144"/>
                  </a:lnTo>
                  <a:cubicBezTo>
                    <a:pt x="7430" y="1528636"/>
                    <a:pt x="7303" y="1528064"/>
                    <a:pt x="7112" y="1527556"/>
                  </a:cubicBezTo>
                  <a:cubicBezTo>
                    <a:pt x="7112" y="1527556"/>
                    <a:pt x="5588" y="1522794"/>
                    <a:pt x="5461" y="1522476"/>
                  </a:cubicBezTo>
                  <a:cubicBezTo>
                    <a:pt x="5461" y="1522476"/>
                    <a:pt x="5017" y="1521016"/>
                    <a:pt x="4953" y="1520698"/>
                  </a:cubicBezTo>
                  <a:cubicBezTo>
                    <a:pt x="4826" y="1520127"/>
                    <a:pt x="4699" y="1519936"/>
                    <a:pt x="4699" y="1519746"/>
                  </a:cubicBezTo>
                  <a:lnTo>
                    <a:pt x="4699" y="1519492"/>
                  </a:lnTo>
                  <a:cubicBezTo>
                    <a:pt x="4699" y="1519492"/>
                    <a:pt x="4572" y="1519047"/>
                    <a:pt x="4572" y="1519047"/>
                  </a:cubicBezTo>
                  <a:cubicBezTo>
                    <a:pt x="4572" y="1518857"/>
                    <a:pt x="4445" y="1518666"/>
                    <a:pt x="4382" y="1518412"/>
                  </a:cubicBezTo>
                  <a:lnTo>
                    <a:pt x="3175" y="1513205"/>
                  </a:lnTo>
                  <a:cubicBezTo>
                    <a:pt x="3048" y="1512761"/>
                    <a:pt x="2922" y="1512380"/>
                    <a:pt x="2922" y="1512062"/>
                  </a:cubicBezTo>
                  <a:lnTo>
                    <a:pt x="1842" y="1505839"/>
                  </a:lnTo>
                  <a:lnTo>
                    <a:pt x="1397" y="1502855"/>
                  </a:lnTo>
                  <a:cubicBezTo>
                    <a:pt x="1143" y="1501077"/>
                    <a:pt x="953" y="1499616"/>
                    <a:pt x="826" y="1498029"/>
                  </a:cubicBezTo>
                  <a:lnTo>
                    <a:pt x="381" y="1492631"/>
                  </a:lnTo>
                  <a:lnTo>
                    <a:pt x="254" y="1492250"/>
                  </a:lnTo>
                  <a:lnTo>
                    <a:pt x="254" y="1491742"/>
                  </a:lnTo>
                  <a:lnTo>
                    <a:pt x="127" y="1490853"/>
                  </a:lnTo>
                  <a:cubicBezTo>
                    <a:pt x="127" y="1488885"/>
                    <a:pt x="0" y="1486726"/>
                    <a:pt x="0" y="1484567"/>
                  </a:cubicBezTo>
                  <a:lnTo>
                    <a:pt x="0" y="1277239"/>
                  </a:lnTo>
                  <a:cubicBezTo>
                    <a:pt x="52197" y="1237615"/>
                    <a:pt x="106426" y="1190181"/>
                    <a:pt x="161290" y="1136206"/>
                  </a:cubicBezTo>
                  <a:cubicBezTo>
                    <a:pt x="185547" y="1112457"/>
                    <a:pt x="210059" y="1087247"/>
                    <a:pt x="234188" y="1061212"/>
                  </a:cubicBezTo>
                  <a:cubicBezTo>
                    <a:pt x="295211" y="995807"/>
                    <a:pt x="357569" y="921957"/>
                    <a:pt x="419545" y="841820"/>
                  </a:cubicBezTo>
                  <a:cubicBezTo>
                    <a:pt x="443040" y="811403"/>
                    <a:pt x="466789" y="779653"/>
                    <a:pt x="490093" y="747522"/>
                  </a:cubicBezTo>
                  <a:cubicBezTo>
                    <a:pt x="498984" y="735203"/>
                    <a:pt x="507492" y="723265"/>
                    <a:pt x="515557" y="711771"/>
                  </a:cubicBezTo>
                  <a:cubicBezTo>
                    <a:pt x="564388" y="642557"/>
                    <a:pt x="640397" y="529844"/>
                    <a:pt x="725234" y="386144"/>
                  </a:cubicBezTo>
                  <a:cubicBezTo>
                    <a:pt x="745617" y="351727"/>
                    <a:pt x="765810" y="316611"/>
                    <a:pt x="785305" y="281686"/>
                  </a:cubicBezTo>
                  <a:cubicBezTo>
                    <a:pt x="810768" y="236283"/>
                    <a:pt x="835978" y="189294"/>
                    <a:pt x="860298" y="142113"/>
                  </a:cubicBezTo>
                  <a:lnTo>
                    <a:pt x="860679" y="141414"/>
                  </a:lnTo>
                  <a:lnTo>
                    <a:pt x="860679" y="141414"/>
                  </a:lnTo>
                  <a:cubicBezTo>
                    <a:pt x="874522" y="114490"/>
                    <a:pt x="887794" y="88074"/>
                    <a:pt x="900113" y="62865"/>
                  </a:cubicBezTo>
                  <a:cubicBezTo>
                    <a:pt x="910146" y="42418"/>
                    <a:pt x="920242" y="21336"/>
                    <a:pt x="930148" y="63"/>
                  </a:cubicBezTo>
                  <a:lnTo>
                    <a:pt x="2280984" y="63"/>
                  </a:lnTo>
                  <a:cubicBezTo>
                    <a:pt x="2346580" y="63"/>
                    <a:pt x="2403475" y="46736"/>
                    <a:pt x="2416239" y="111061"/>
                  </a:cubicBezTo>
                  <a:cubicBezTo>
                    <a:pt x="2416684" y="113347"/>
                    <a:pt x="2417001" y="115316"/>
                    <a:pt x="2417319" y="117284"/>
                  </a:cubicBezTo>
                  <a:cubicBezTo>
                    <a:pt x="2417954" y="121857"/>
                    <a:pt x="2418398" y="126302"/>
                    <a:pt x="2418652" y="130810"/>
                  </a:cubicBezTo>
                  <a:cubicBezTo>
                    <a:pt x="2418779" y="133159"/>
                    <a:pt x="2418843" y="135509"/>
                    <a:pt x="2418843" y="137858"/>
                  </a:cubicBezTo>
                  <a:lnTo>
                    <a:pt x="2418843" y="1484630"/>
                  </a:lnTo>
                  <a:cubicBezTo>
                    <a:pt x="2418843" y="1486789"/>
                    <a:pt x="2418779" y="1488948"/>
                    <a:pt x="2418652" y="1491107"/>
                  </a:cubicBezTo>
                  <a:cubicBezTo>
                    <a:pt x="2418588" y="1492695"/>
                    <a:pt x="2418525" y="1494092"/>
                    <a:pt x="2418398" y="1495552"/>
                  </a:cubicBezTo>
                  <a:cubicBezTo>
                    <a:pt x="2418398" y="1496251"/>
                    <a:pt x="2418398" y="1496632"/>
                    <a:pt x="2418271" y="1497076"/>
                  </a:cubicBezTo>
                  <a:cubicBezTo>
                    <a:pt x="2418208" y="1497457"/>
                    <a:pt x="2418208" y="1497838"/>
                    <a:pt x="2418208" y="1498346"/>
                  </a:cubicBezTo>
                  <a:cubicBezTo>
                    <a:pt x="2417954" y="1500378"/>
                    <a:pt x="2417699" y="1502537"/>
                    <a:pt x="2417382" y="1504696"/>
                  </a:cubicBezTo>
                  <a:cubicBezTo>
                    <a:pt x="2417064" y="1506982"/>
                    <a:pt x="2416684" y="1509141"/>
                    <a:pt x="2416302" y="1511364"/>
                  </a:cubicBezTo>
                  <a:cubicBezTo>
                    <a:pt x="2416175" y="1511808"/>
                    <a:pt x="2416112" y="1512380"/>
                    <a:pt x="2416048" y="1512951"/>
                  </a:cubicBezTo>
                  <a:lnTo>
                    <a:pt x="2416048" y="1512951"/>
                  </a:lnTo>
                  <a:cubicBezTo>
                    <a:pt x="2416048" y="1512951"/>
                    <a:pt x="2415731" y="1514221"/>
                    <a:pt x="2415731" y="1514221"/>
                  </a:cubicBezTo>
                  <a:cubicBezTo>
                    <a:pt x="2415540" y="1515237"/>
                    <a:pt x="2415350" y="1516190"/>
                    <a:pt x="2415033" y="1517142"/>
                  </a:cubicBezTo>
                  <a:lnTo>
                    <a:pt x="2414906" y="1517587"/>
                  </a:lnTo>
                  <a:lnTo>
                    <a:pt x="2414906" y="1518158"/>
                  </a:lnTo>
                  <a:cubicBezTo>
                    <a:pt x="2414524" y="1519555"/>
                    <a:pt x="2414144" y="1520889"/>
                    <a:pt x="2413699" y="1522222"/>
                  </a:cubicBezTo>
                  <a:lnTo>
                    <a:pt x="2413509" y="1523048"/>
                  </a:lnTo>
                  <a:lnTo>
                    <a:pt x="2413255" y="1523873"/>
                  </a:lnTo>
                  <a:lnTo>
                    <a:pt x="2413255" y="1524064"/>
                  </a:lnTo>
                  <a:cubicBezTo>
                    <a:pt x="2413064" y="1524635"/>
                    <a:pt x="2412429" y="1526731"/>
                    <a:pt x="2412429" y="1526731"/>
                  </a:cubicBezTo>
                  <a:cubicBezTo>
                    <a:pt x="2411858" y="1528572"/>
                    <a:pt x="2411349" y="1530287"/>
                    <a:pt x="2410651" y="1532065"/>
                  </a:cubicBezTo>
                  <a:cubicBezTo>
                    <a:pt x="2410080" y="1533652"/>
                    <a:pt x="2409445" y="1535176"/>
                    <a:pt x="2408873" y="1536637"/>
                  </a:cubicBezTo>
                  <a:cubicBezTo>
                    <a:pt x="2408365" y="1537970"/>
                    <a:pt x="2407794" y="1539240"/>
                    <a:pt x="2407222" y="1540510"/>
                  </a:cubicBezTo>
                  <a:cubicBezTo>
                    <a:pt x="2406650" y="1541907"/>
                    <a:pt x="2406079" y="1543177"/>
                    <a:pt x="2405508" y="1544384"/>
                  </a:cubicBezTo>
                  <a:cubicBezTo>
                    <a:pt x="2403666" y="1548257"/>
                    <a:pt x="2401824" y="1551686"/>
                    <a:pt x="2399793" y="1555052"/>
                  </a:cubicBezTo>
                  <a:cubicBezTo>
                    <a:pt x="2399475" y="1555623"/>
                    <a:pt x="2399284" y="1556004"/>
                    <a:pt x="2399031" y="1556322"/>
                  </a:cubicBezTo>
                  <a:lnTo>
                    <a:pt x="2399031" y="1556449"/>
                  </a:lnTo>
                  <a:lnTo>
                    <a:pt x="2397570" y="1556449"/>
                  </a:lnTo>
                  <a:lnTo>
                    <a:pt x="2397570" y="1558735"/>
                  </a:lnTo>
                  <a:cubicBezTo>
                    <a:pt x="2396236" y="1560767"/>
                    <a:pt x="2394903" y="1562735"/>
                    <a:pt x="2393506" y="1564640"/>
                  </a:cubicBezTo>
                  <a:lnTo>
                    <a:pt x="2392109" y="1566545"/>
                  </a:lnTo>
                  <a:cubicBezTo>
                    <a:pt x="2391728" y="1566990"/>
                    <a:pt x="2391284" y="1567625"/>
                    <a:pt x="2390775" y="1568323"/>
                  </a:cubicBezTo>
                  <a:lnTo>
                    <a:pt x="2390395" y="1568831"/>
                  </a:lnTo>
                  <a:cubicBezTo>
                    <a:pt x="2389696" y="1569847"/>
                    <a:pt x="2388934" y="1570736"/>
                    <a:pt x="2388109" y="1571689"/>
                  </a:cubicBezTo>
                  <a:lnTo>
                    <a:pt x="2387347" y="1572578"/>
                  </a:lnTo>
                  <a:lnTo>
                    <a:pt x="2387347" y="1572705"/>
                  </a:lnTo>
                  <a:cubicBezTo>
                    <a:pt x="2386458" y="1573784"/>
                    <a:pt x="2385505" y="1574927"/>
                    <a:pt x="2384616" y="1576007"/>
                  </a:cubicBezTo>
                  <a:lnTo>
                    <a:pt x="2384172" y="1576515"/>
                  </a:lnTo>
                  <a:cubicBezTo>
                    <a:pt x="2383283" y="1577531"/>
                    <a:pt x="2382521" y="1578356"/>
                    <a:pt x="2381695" y="1579182"/>
                  </a:cubicBezTo>
                  <a:lnTo>
                    <a:pt x="2380488" y="1580388"/>
                  </a:lnTo>
                  <a:cubicBezTo>
                    <a:pt x="2379981" y="1580960"/>
                    <a:pt x="2379472" y="1581468"/>
                    <a:pt x="2378901" y="1582039"/>
                  </a:cubicBezTo>
                  <a:lnTo>
                    <a:pt x="2378139" y="1582801"/>
                  </a:lnTo>
                  <a:cubicBezTo>
                    <a:pt x="2377440" y="1583500"/>
                    <a:pt x="2376742" y="1584198"/>
                    <a:pt x="2376044" y="1584833"/>
                  </a:cubicBezTo>
                  <a:cubicBezTo>
                    <a:pt x="2374900" y="1585976"/>
                    <a:pt x="2373884" y="1586929"/>
                    <a:pt x="2372805" y="1587818"/>
                  </a:cubicBezTo>
                  <a:cubicBezTo>
                    <a:pt x="2371662" y="1588897"/>
                    <a:pt x="2370583" y="1589786"/>
                    <a:pt x="2369439" y="1590675"/>
                  </a:cubicBezTo>
                  <a:lnTo>
                    <a:pt x="2368868" y="1591183"/>
                  </a:lnTo>
                  <a:cubicBezTo>
                    <a:pt x="2367344" y="1592517"/>
                    <a:pt x="2366010" y="1593469"/>
                    <a:pt x="2364804" y="1594422"/>
                  </a:cubicBezTo>
                  <a:lnTo>
                    <a:pt x="2364486" y="1594612"/>
                  </a:lnTo>
                  <a:lnTo>
                    <a:pt x="2364042" y="1594993"/>
                  </a:lnTo>
                  <a:cubicBezTo>
                    <a:pt x="2364042" y="1594993"/>
                    <a:pt x="2363661" y="1595247"/>
                    <a:pt x="2363471" y="1595438"/>
                  </a:cubicBezTo>
                  <a:lnTo>
                    <a:pt x="2362518" y="1596200"/>
                  </a:lnTo>
                  <a:cubicBezTo>
                    <a:pt x="2361693" y="1596771"/>
                    <a:pt x="2360549" y="1597597"/>
                    <a:pt x="2359343" y="1598359"/>
                  </a:cubicBezTo>
                  <a:cubicBezTo>
                    <a:pt x="2357819" y="1599375"/>
                    <a:pt x="2356359" y="1600391"/>
                    <a:pt x="2354898" y="1601280"/>
                  </a:cubicBezTo>
                  <a:lnTo>
                    <a:pt x="2351469" y="1603375"/>
                  </a:lnTo>
                  <a:cubicBezTo>
                    <a:pt x="2350072" y="1604201"/>
                    <a:pt x="2348611" y="1605026"/>
                    <a:pt x="2347151" y="1605788"/>
                  </a:cubicBezTo>
                  <a:lnTo>
                    <a:pt x="2346325" y="1606233"/>
                  </a:lnTo>
                  <a:cubicBezTo>
                    <a:pt x="2344738" y="1607122"/>
                    <a:pt x="2343532" y="1607757"/>
                    <a:pt x="2342325" y="1608328"/>
                  </a:cubicBezTo>
                  <a:lnTo>
                    <a:pt x="2342071" y="1608328"/>
                  </a:lnTo>
                  <a:cubicBezTo>
                    <a:pt x="2342071" y="1608328"/>
                    <a:pt x="2341563" y="1608709"/>
                    <a:pt x="2341563" y="1608709"/>
                  </a:cubicBezTo>
                  <a:cubicBezTo>
                    <a:pt x="2340357" y="1609344"/>
                    <a:pt x="2339150" y="1609916"/>
                    <a:pt x="2337944" y="1610424"/>
                  </a:cubicBezTo>
                  <a:lnTo>
                    <a:pt x="2337309" y="1610741"/>
                  </a:lnTo>
                  <a:cubicBezTo>
                    <a:pt x="2335784" y="1611440"/>
                    <a:pt x="2334832" y="1611884"/>
                    <a:pt x="2333689" y="1612265"/>
                  </a:cubicBezTo>
                  <a:cubicBezTo>
                    <a:pt x="2331911" y="1613027"/>
                    <a:pt x="2330260" y="1613599"/>
                    <a:pt x="2328609" y="1614234"/>
                  </a:cubicBezTo>
                  <a:cubicBezTo>
                    <a:pt x="2326513" y="1615059"/>
                    <a:pt x="2324418" y="1615758"/>
                    <a:pt x="2322259" y="1616393"/>
                  </a:cubicBezTo>
                  <a:cubicBezTo>
                    <a:pt x="2320290" y="1617028"/>
                    <a:pt x="2318385" y="1617599"/>
                    <a:pt x="2316417" y="1618044"/>
                  </a:cubicBezTo>
                  <a:cubicBezTo>
                    <a:pt x="2316036" y="1618107"/>
                    <a:pt x="2315655" y="1618234"/>
                    <a:pt x="2315147" y="1618425"/>
                  </a:cubicBezTo>
                  <a:lnTo>
                    <a:pt x="2314766" y="1618425"/>
                  </a:lnTo>
                  <a:cubicBezTo>
                    <a:pt x="2314322" y="1618615"/>
                    <a:pt x="2313813" y="1618742"/>
                    <a:pt x="2313306" y="1618806"/>
                  </a:cubicBezTo>
                  <a:lnTo>
                    <a:pt x="2312797" y="1618806"/>
                  </a:lnTo>
                  <a:lnTo>
                    <a:pt x="2312417" y="1618996"/>
                  </a:lnTo>
                  <a:lnTo>
                    <a:pt x="2311972" y="1619123"/>
                  </a:lnTo>
                  <a:cubicBezTo>
                    <a:pt x="2310702" y="1619504"/>
                    <a:pt x="2309496" y="1619695"/>
                    <a:pt x="2308289" y="1619949"/>
                  </a:cubicBezTo>
                  <a:cubicBezTo>
                    <a:pt x="2306447" y="1620330"/>
                    <a:pt x="2304606" y="1620647"/>
                    <a:pt x="2302828" y="1620901"/>
                  </a:cubicBezTo>
                  <a:lnTo>
                    <a:pt x="2302193" y="1621028"/>
                  </a:lnTo>
                  <a:cubicBezTo>
                    <a:pt x="2301113" y="1621219"/>
                    <a:pt x="2300161" y="1621409"/>
                    <a:pt x="2299209" y="1621409"/>
                  </a:cubicBezTo>
                  <a:lnTo>
                    <a:pt x="2298573" y="1621409"/>
                  </a:lnTo>
                  <a:cubicBezTo>
                    <a:pt x="2297176" y="1621663"/>
                    <a:pt x="2296034" y="1621790"/>
                    <a:pt x="2295018" y="1621917"/>
                  </a:cubicBezTo>
                  <a:cubicBezTo>
                    <a:pt x="2290255" y="1622362"/>
                    <a:pt x="2285620" y="1622616"/>
                    <a:pt x="2281238" y="1622616"/>
                  </a:cubicBezTo>
                  <a:lnTo>
                    <a:pt x="138176" y="1622616"/>
                  </a:lnTo>
                  <a:close/>
                  <a:moveTo>
                    <a:pt x="980695" y="335534"/>
                  </a:moveTo>
                  <a:cubicBezTo>
                    <a:pt x="970852" y="335534"/>
                    <a:pt x="961136" y="338074"/>
                    <a:pt x="952627" y="342773"/>
                  </a:cubicBezTo>
                  <a:cubicBezTo>
                    <a:pt x="948055" y="345313"/>
                    <a:pt x="943737" y="348552"/>
                    <a:pt x="939864" y="352362"/>
                  </a:cubicBezTo>
                  <a:cubicBezTo>
                    <a:pt x="917322" y="374904"/>
                    <a:pt x="917322" y="411544"/>
                    <a:pt x="939864" y="434086"/>
                  </a:cubicBezTo>
                  <a:cubicBezTo>
                    <a:pt x="950785" y="445008"/>
                    <a:pt x="965264" y="451040"/>
                    <a:pt x="980695" y="451040"/>
                  </a:cubicBezTo>
                  <a:cubicBezTo>
                    <a:pt x="989647" y="451040"/>
                    <a:pt x="998601" y="448945"/>
                    <a:pt x="1006602" y="444881"/>
                  </a:cubicBezTo>
                  <a:cubicBezTo>
                    <a:pt x="1012063" y="442214"/>
                    <a:pt x="1017080" y="438531"/>
                    <a:pt x="1021588" y="434086"/>
                  </a:cubicBezTo>
                  <a:cubicBezTo>
                    <a:pt x="1044067" y="411544"/>
                    <a:pt x="1044067" y="374904"/>
                    <a:pt x="1021588" y="352362"/>
                  </a:cubicBezTo>
                  <a:cubicBezTo>
                    <a:pt x="1010666" y="341503"/>
                    <a:pt x="996125" y="335471"/>
                    <a:pt x="980758" y="335471"/>
                  </a:cubicBezTo>
                  <a:close/>
                  <a:moveTo>
                    <a:pt x="167513" y="960692"/>
                  </a:moveTo>
                  <a:cubicBezTo>
                    <a:pt x="153797" y="960692"/>
                    <a:pt x="140843" y="955358"/>
                    <a:pt x="131128" y="945642"/>
                  </a:cubicBezTo>
                  <a:cubicBezTo>
                    <a:pt x="111125" y="925576"/>
                    <a:pt x="111125" y="893001"/>
                    <a:pt x="131128" y="872934"/>
                  </a:cubicBezTo>
                  <a:cubicBezTo>
                    <a:pt x="140843" y="863219"/>
                    <a:pt x="153734" y="857885"/>
                    <a:pt x="167513" y="857885"/>
                  </a:cubicBezTo>
                  <a:cubicBezTo>
                    <a:pt x="181293" y="857885"/>
                    <a:pt x="194184" y="863219"/>
                    <a:pt x="203898" y="872934"/>
                  </a:cubicBezTo>
                  <a:cubicBezTo>
                    <a:pt x="223965" y="893001"/>
                    <a:pt x="223965" y="925576"/>
                    <a:pt x="203898" y="945642"/>
                  </a:cubicBezTo>
                  <a:cubicBezTo>
                    <a:pt x="194184" y="955358"/>
                    <a:pt x="181293" y="960692"/>
                    <a:pt x="167513" y="960692"/>
                  </a:cubicBezTo>
                  <a:close/>
                  <a:moveTo>
                    <a:pt x="318071" y="625031"/>
                  </a:moveTo>
                  <a:cubicBezTo>
                    <a:pt x="304356" y="625031"/>
                    <a:pt x="291402" y="619696"/>
                    <a:pt x="281686" y="609981"/>
                  </a:cubicBezTo>
                  <a:cubicBezTo>
                    <a:pt x="271971" y="600265"/>
                    <a:pt x="266636" y="587375"/>
                    <a:pt x="266636" y="573596"/>
                  </a:cubicBezTo>
                  <a:cubicBezTo>
                    <a:pt x="266636" y="559816"/>
                    <a:pt x="271971" y="546926"/>
                    <a:pt x="281686" y="537210"/>
                  </a:cubicBezTo>
                  <a:cubicBezTo>
                    <a:pt x="291402" y="527495"/>
                    <a:pt x="304292" y="522160"/>
                    <a:pt x="318071" y="522160"/>
                  </a:cubicBezTo>
                  <a:cubicBezTo>
                    <a:pt x="331851" y="522160"/>
                    <a:pt x="344742" y="527495"/>
                    <a:pt x="354457" y="537210"/>
                  </a:cubicBezTo>
                  <a:cubicBezTo>
                    <a:pt x="374459" y="557276"/>
                    <a:pt x="374459" y="589915"/>
                    <a:pt x="354457" y="609918"/>
                  </a:cubicBezTo>
                  <a:cubicBezTo>
                    <a:pt x="344742" y="619633"/>
                    <a:pt x="331851" y="624967"/>
                    <a:pt x="318071" y="624967"/>
                  </a:cubicBezTo>
                  <a:close/>
                  <a:moveTo>
                    <a:pt x="615633" y="370269"/>
                  </a:moveTo>
                  <a:cubicBezTo>
                    <a:pt x="601917" y="370269"/>
                    <a:pt x="588963" y="364934"/>
                    <a:pt x="579247" y="355219"/>
                  </a:cubicBezTo>
                  <a:cubicBezTo>
                    <a:pt x="559245" y="335153"/>
                    <a:pt x="559245" y="302577"/>
                    <a:pt x="579247" y="282575"/>
                  </a:cubicBezTo>
                  <a:cubicBezTo>
                    <a:pt x="588963" y="272859"/>
                    <a:pt x="601853" y="267526"/>
                    <a:pt x="615633" y="267526"/>
                  </a:cubicBezTo>
                  <a:cubicBezTo>
                    <a:pt x="629412" y="267526"/>
                    <a:pt x="642303" y="272859"/>
                    <a:pt x="652018" y="282575"/>
                  </a:cubicBezTo>
                  <a:cubicBezTo>
                    <a:pt x="661734" y="292290"/>
                    <a:pt x="667068" y="305181"/>
                    <a:pt x="667068" y="318897"/>
                  </a:cubicBezTo>
                  <a:cubicBezTo>
                    <a:pt x="667068" y="332613"/>
                    <a:pt x="661734" y="345567"/>
                    <a:pt x="652018" y="355219"/>
                  </a:cubicBezTo>
                  <a:cubicBezTo>
                    <a:pt x="642303" y="364934"/>
                    <a:pt x="629412" y="370269"/>
                    <a:pt x="615633" y="370269"/>
                  </a:cubicBezTo>
                  <a:close/>
                  <a:moveTo>
                    <a:pt x="612267" y="70739"/>
                  </a:moveTo>
                  <a:cubicBezTo>
                    <a:pt x="598551" y="70739"/>
                    <a:pt x="585597" y="65405"/>
                    <a:pt x="575882" y="55689"/>
                  </a:cubicBezTo>
                  <a:cubicBezTo>
                    <a:pt x="561340" y="41148"/>
                    <a:pt x="556959" y="18986"/>
                    <a:pt x="564706" y="0"/>
                  </a:cubicBezTo>
                  <a:lnTo>
                    <a:pt x="659892" y="0"/>
                  </a:lnTo>
                  <a:cubicBezTo>
                    <a:pt x="667639" y="18923"/>
                    <a:pt x="663194" y="41084"/>
                    <a:pt x="648589" y="55689"/>
                  </a:cubicBezTo>
                  <a:cubicBezTo>
                    <a:pt x="638873" y="65405"/>
                    <a:pt x="625984" y="70739"/>
                    <a:pt x="612204" y="70739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ffectLst>
              <a:outerShdw blurRad="215900" sx="105000" sy="105000" algn="ctr" rotWithShape="0">
                <a:srgbClr val="E7E6E6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lt1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Freeform 967">
              <a:extLst>
                <a:ext uri="{FF2B5EF4-FFF2-40B4-BE49-F238E27FC236}">
                  <a16:creationId xmlns:a16="http://schemas.microsoft.com/office/drawing/2014/main" id="{6406095B-C7D8-4E81-C9C5-B51596709F6D}"/>
                </a:ext>
              </a:extLst>
            </p:cNvPr>
            <p:cNvSpPr/>
            <p:nvPr/>
          </p:nvSpPr>
          <p:spPr>
            <a:xfrm>
              <a:off x="4519371" y="2696239"/>
              <a:ext cx="3142719" cy="2110781"/>
            </a:xfrm>
            <a:custGeom>
              <a:avLst/>
              <a:gdLst>
                <a:gd name="connsiteX0" fmla="*/ 2283397 w 2425065"/>
                <a:gd name="connsiteY0" fmla="*/ 6604 h 1628775"/>
                <a:gd name="connsiteX1" fmla="*/ 2415540 w 2425065"/>
                <a:gd name="connsiteY1" fmla="*/ 114999 h 1628775"/>
                <a:gd name="connsiteX2" fmla="*/ 2416557 w 2425065"/>
                <a:gd name="connsiteY2" fmla="*/ 121031 h 1628775"/>
                <a:gd name="connsiteX3" fmla="*/ 2417826 w 2425065"/>
                <a:gd name="connsiteY3" fmla="*/ 134366 h 1628775"/>
                <a:gd name="connsiteX4" fmla="*/ 2418017 w 2425065"/>
                <a:gd name="connsiteY4" fmla="*/ 141287 h 1628775"/>
                <a:gd name="connsiteX5" fmla="*/ 2418017 w 2425065"/>
                <a:gd name="connsiteY5" fmla="*/ 1488059 h 1628775"/>
                <a:gd name="connsiteX6" fmla="*/ 2417826 w 2425065"/>
                <a:gd name="connsiteY6" fmla="*/ 1494663 h 1628775"/>
                <a:gd name="connsiteX7" fmla="*/ 2417572 w 2425065"/>
                <a:gd name="connsiteY7" fmla="*/ 1498727 h 1628775"/>
                <a:gd name="connsiteX8" fmla="*/ 2417572 w 2425065"/>
                <a:gd name="connsiteY8" fmla="*/ 1498981 h 1628775"/>
                <a:gd name="connsiteX9" fmla="*/ 2417572 w 2425065"/>
                <a:gd name="connsiteY9" fmla="*/ 1499235 h 1628775"/>
                <a:gd name="connsiteX10" fmla="*/ 2417572 w 2425065"/>
                <a:gd name="connsiteY10" fmla="*/ 1499934 h 1628775"/>
                <a:gd name="connsiteX11" fmla="*/ 2417445 w 2425065"/>
                <a:gd name="connsiteY11" fmla="*/ 1501458 h 1628775"/>
                <a:gd name="connsiteX12" fmla="*/ 2416620 w 2425065"/>
                <a:gd name="connsiteY12" fmla="*/ 1507554 h 1628775"/>
                <a:gd name="connsiteX13" fmla="*/ 2416620 w 2425065"/>
                <a:gd name="connsiteY13" fmla="*/ 1508062 h 1628775"/>
                <a:gd name="connsiteX14" fmla="*/ 2416557 w 2425065"/>
                <a:gd name="connsiteY14" fmla="*/ 1508062 h 1628775"/>
                <a:gd name="connsiteX15" fmla="*/ 2415604 w 2425065"/>
                <a:gd name="connsiteY15" fmla="*/ 1513713 h 1628775"/>
                <a:gd name="connsiteX16" fmla="*/ 2415286 w 2425065"/>
                <a:gd name="connsiteY16" fmla="*/ 1515364 h 1628775"/>
                <a:gd name="connsiteX17" fmla="*/ 2415096 w 2425065"/>
                <a:gd name="connsiteY17" fmla="*/ 1516190 h 1628775"/>
                <a:gd name="connsiteX18" fmla="*/ 2414969 w 2425065"/>
                <a:gd name="connsiteY18" fmla="*/ 1516507 h 1628775"/>
                <a:gd name="connsiteX19" fmla="*/ 2414969 w 2425065"/>
                <a:gd name="connsiteY19" fmla="*/ 1516888 h 1628775"/>
                <a:gd name="connsiteX20" fmla="*/ 2414334 w 2425065"/>
                <a:gd name="connsiteY20" fmla="*/ 1519428 h 1628775"/>
                <a:gd name="connsiteX21" fmla="*/ 2414334 w 2425065"/>
                <a:gd name="connsiteY21" fmla="*/ 1519682 h 1628775"/>
                <a:gd name="connsiteX22" fmla="*/ 2414207 w 2425065"/>
                <a:gd name="connsiteY22" fmla="*/ 1519809 h 1628775"/>
                <a:gd name="connsiteX23" fmla="*/ 2414207 w 2425065"/>
                <a:gd name="connsiteY23" fmla="*/ 1519809 h 1628775"/>
                <a:gd name="connsiteX24" fmla="*/ 2414207 w 2425065"/>
                <a:gd name="connsiteY24" fmla="*/ 1519936 h 1628775"/>
                <a:gd name="connsiteX25" fmla="*/ 2414080 w 2425065"/>
                <a:gd name="connsiteY25" fmla="*/ 1520444 h 1628775"/>
                <a:gd name="connsiteX26" fmla="*/ 2414080 w 2425065"/>
                <a:gd name="connsiteY26" fmla="*/ 1520698 h 1628775"/>
                <a:gd name="connsiteX27" fmla="*/ 2413127 w 2425065"/>
                <a:gd name="connsiteY27" fmla="*/ 1524318 h 1628775"/>
                <a:gd name="connsiteX28" fmla="*/ 2412937 w 2425065"/>
                <a:gd name="connsiteY28" fmla="*/ 1524953 h 1628775"/>
                <a:gd name="connsiteX29" fmla="*/ 2412937 w 2425065"/>
                <a:gd name="connsiteY29" fmla="*/ 1525270 h 1628775"/>
                <a:gd name="connsiteX30" fmla="*/ 2412493 w 2425065"/>
                <a:gd name="connsiteY30" fmla="*/ 1526159 h 1628775"/>
                <a:gd name="connsiteX31" fmla="*/ 2412493 w 2425065"/>
                <a:gd name="connsiteY31" fmla="*/ 1526667 h 1628775"/>
                <a:gd name="connsiteX32" fmla="*/ 2412429 w 2425065"/>
                <a:gd name="connsiteY32" fmla="*/ 1526858 h 1628775"/>
                <a:gd name="connsiteX33" fmla="*/ 2412048 w 2425065"/>
                <a:gd name="connsiteY33" fmla="*/ 1528001 h 1628775"/>
                <a:gd name="connsiteX34" fmla="*/ 2411731 w 2425065"/>
                <a:gd name="connsiteY34" fmla="*/ 1529017 h 1628775"/>
                <a:gd name="connsiteX35" fmla="*/ 2410016 w 2425065"/>
                <a:gd name="connsiteY35" fmla="*/ 1534224 h 1628775"/>
                <a:gd name="connsiteX36" fmla="*/ 2408238 w 2425065"/>
                <a:gd name="connsiteY36" fmla="*/ 1538796 h 1628775"/>
                <a:gd name="connsiteX37" fmla="*/ 2406714 w 2425065"/>
                <a:gd name="connsiteY37" fmla="*/ 1542352 h 1628775"/>
                <a:gd name="connsiteX38" fmla="*/ 2406714 w 2425065"/>
                <a:gd name="connsiteY38" fmla="*/ 1542542 h 1628775"/>
                <a:gd name="connsiteX39" fmla="*/ 2406587 w 2425065"/>
                <a:gd name="connsiteY39" fmla="*/ 1542733 h 1628775"/>
                <a:gd name="connsiteX40" fmla="*/ 2404936 w 2425065"/>
                <a:gd name="connsiteY40" fmla="*/ 1546416 h 1628775"/>
                <a:gd name="connsiteX41" fmla="*/ 2399475 w 2425065"/>
                <a:gd name="connsiteY41" fmla="*/ 1556576 h 1628775"/>
                <a:gd name="connsiteX42" fmla="*/ 2396681 w 2425065"/>
                <a:gd name="connsiteY42" fmla="*/ 1556576 h 1628775"/>
                <a:gd name="connsiteX43" fmla="*/ 2396681 w 2425065"/>
                <a:gd name="connsiteY43" fmla="*/ 1561084 h 1628775"/>
                <a:gd name="connsiteX44" fmla="*/ 2393315 w 2425065"/>
                <a:gd name="connsiteY44" fmla="*/ 1565974 h 1628775"/>
                <a:gd name="connsiteX45" fmla="*/ 2393188 w 2425065"/>
                <a:gd name="connsiteY45" fmla="*/ 1566101 h 1628775"/>
                <a:gd name="connsiteX46" fmla="*/ 2393188 w 2425065"/>
                <a:gd name="connsiteY46" fmla="*/ 1566228 h 1628775"/>
                <a:gd name="connsiteX47" fmla="*/ 2392554 w 2425065"/>
                <a:gd name="connsiteY47" fmla="*/ 1566990 h 1628775"/>
                <a:gd name="connsiteX48" fmla="*/ 2391982 w 2425065"/>
                <a:gd name="connsiteY48" fmla="*/ 1567752 h 1628775"/>
                <a:gd name="connsiteX49" fmla="*/ 2390521 w 2425065"/>
                <a:gd name="connsiteY49" fmla="*/ 1569657 h 1628775"/>
                <a:gd name="connsiteX50" fmla="*/ 2390204 w 2425065"/>
                <a:gd name="connsiteY50" fmla="*/ 1570038 h 1628775"/>
                <a:gd name="connsiteX51" fmla="*/ 2390077 w 2425065"/>
                <a:gd name="connsiteY51" fmla="*/ 1570228 h 1628775"/>
                <a:gd name="connsiteX52" fmla="*/ 2387982 w 2425065"/>
                <a:gd name="connsiteY52" fmla="*/ 1572832 h 1628775"/>
                <a:gd name="connsiteX53" fmla="*/ 2386394 w 2425065"/>
                <a:gd name="connsiteY53" fmla="*/ 1574610 h 1628775"/>
                <a:gd name="connsiteX54" fmla="*/ 2386394 w 2425065"/>
                <a:gd name="connsiteY54" fmla="*/ 1574800 h 1628775"/>
                <a:gd name="connsiteX55" fmla="*/ 2384552 w 2425065"/>
                <a:gd name="connsiteY55" fmla="*/ 1577023 h 1628775"/>
                <a:gd name="connsiteX56" fmla="*/ 2384235 w 2425065"/>
                <a:gd name="connsiteY56" fmla="*/ 1577404 h 1628775"/>
                <a:gd name="connsiteX57" fmla="*/ 2384045 w 2425065"/>
                <a:gd name="connsiteY57" fmla="*/ 1577531 h 1628775"/>
                <a:gd name="connsiteX58" fmla="*/ 2383918 w 2425065"/>
                <a:gd name="connsiteY58" fmla="*/ 1577721 h 1628775"/>
                <a:gd name="connsiteX59" fmla="*/ 2381695 w 2425065"/>
                <a:gd name="connsiteY59" fmla="*/ 1580134 h 1628775"/>
                <a:gd name="connsiteX60" fmla="*/ 2380488 w 2425065"/>
                <a:gd name="connsiteY60" fmla="*/ 1581404 h 1628775"/>
                <a:gd name="connsiteX61" fmla="*/ 2378837 w 2425065"/>
                <a:gd name="connsiteY61" fmla="*/ 1583055 h 1628775"/>
                <a:gd name="connsiteX62" fmla="*/ 2378075 w 2425065"/>
                <a:gd name="connsiteY62" fmla="*/ 1583817 h 1628775"/>
                <a:gd name="connsiteX63" fmla="*/ 2376234 w 2425065"/>
                <a:gd name="connsiteY63" fmla="*/ 1585659 h 1628775"/>
                <a:gd name="connsiteX64" fmla="*/ 2376107 w 2425065"/>
                <a:gd name="connsiteY64" fmla="*/ 1585786 h 1628775"/>
                <a:gd name="connsiteX65" fmla="*/ 2375980 w 2425065"/>
                <a:gd name="connsiteY65" fmla="*/ 1585913 h 1628775"/>
                <a:gd name="connsiteX66" fmla="*/ 2373122 w 2425065"/>
                <a:gd name="connsiteY66" fmla="*/ 1588580 h 1628775"/>
                <a:gd name="connsiteX67" fmla="*/ 2372995 w 2425065"/>
                <a:gd name="connsiteY67" fmla="*/ 1588707 h 1628775"/>
                <a:gd name="connsiteX68" fmla="*/ 2372869 w 2425065"/>
                <a:gd name="connsiteY68" fmla="*/ 1588834 h 1628775"/>
                <a:gd name="connsiteX69" fmla="*/ 2369820 w 2425065"/>
                <a:gd name="connsiteY69" fmla="*/ 1591437 h 1628775"/>
                <a:gd name="connsiteX70" fmla="*/ 2369122 w 2425065"/>
                <a:gd name="connsiteY70" fmla="*/ 1592009 h 1628775"/>
                <a:gd name="connsiteX71" fmla="*/ 2368805 w 2425065"/>
                <a:gd name="connsiteY71" fmla="*/ 1592263 h 1628775"/>
                <a:gd name="connsiteX72" fmla="*/ 2365439 w 2425065"/>
                <a:gd name="connsiteY72" fmla="*/ 1594930 h 1628775"/>
                <a:gd name="connsiteX73" fmla="*/ 2364931 w 2425065"/>
                <a:gd name="connsiteY73" fmla="*/ 1595247 h 1628775"/>
                <a:gd name="connsiteX74" fmla="*/ 2364359 w 2425065"/>
                <a:gd name="connsiteY74" fmla="*/ 1595819 h 1628775"/>
                <a:gd name="connsiteX75" fmla="*/ 2364042 w 2425065"/>
                <a:gd name="connsiteY75" fmla="*/ 1596009 h 1628775"/>
                <a:gd name="connsiteX76" fmla="*/ 2363534 w 2425065"/>
                <a:gd name="connsiteY76" fmla="*/ 1596390 h 1628775"/>
                <a:gd name="connsiteX77" fmla="*/ 2363280 w 2425065"/>
                <a:gd name="connsiteY77" fmla="*/ 1596644 h 1628775"/>
                <a:gd name="connsiteX78" fmla="*/ 2363153 w 2425065"/>
                <a:gd name="connsiteY78" fmla="*/ 1596644 h 1628775"/>
                <a:gd name="connsiteX79" fmla="*/ 2359851 w 2425065"/>
                <a:gd name="connsiteY79" fmla="*/ 1599057 h 1628775"/>
                <a:gd name="connsiteX80" fmla="*/ 2355660 w 2425065"/>
                <a:gd name="connsiteY80" fmla="*/ 1601851 h 1628775"/>
                <a:gd name="connsiteX81" fmla="*/ 2352295 w 2425065"/>
                <a:gd name="connsiteY81" fmla="*/ 1603947 h 1628775"/>
                <a:gd name="connsiteX82" fmla="*/ 2347849 w 2425065"/>
                <a:gd name="connsiteY82" fmla="*/ 1606423 h 1628775"/>
                <a:gd name="connsiteX83" fmla="*/ 2347151 w 2425065"/>
                <a:gd name="connsiteY83" fmla="*/ 1606804 h 1628775"/>
                <a:gd name="connsiteX84" fmla="*/ 2346960 w 2425065"/>
                <a:gd name="connsiteY84" fmla="*/ 1606804 h 1628775"/>
                <a:gd name="connsiteX85" fmla="*/ 2346833 w 2425065"/>
                <a:gd name="connsiteY85" fmla="*/ 1606995 h 1628775"/>
                <a:gd name="connsiteX86" fmla="*/ 2343468 w 2425065"/>
                <a:gd name="connsiteY86" fmla="*/ 1608709 h 1628775"/>
                <a:gd name="connsiteX87" fmla="*/ 2342960 w 2425065"/>
                <a:gd name="connsiteY87" fmla="*/ 1608963 h 1628775"/>
                <a:gd name="connsiteX88" fmla="*/ 2342960 w 2425065"/>
                <a:gd name="connsiteY88" fmla="*/ 1608963 h 1628775"/>
                <a:gd name="connsiteX89" fmla="*/ 2342452 w 2425065"/>
                <a:gd name="connsiteY89" fmla="*/ 1609281 h 1628775"/>
                <a:gd name="connsiteX90" fmla="*/ 2339086 w 2425065"/>
                <a:gd name="connsiteY90" fmla="*/ 1610868 h 1628775"/>
                <a:gd name="connsiteX91" fmla="*/ 2338769 w 2425065"/>
                <a:gd name="connsiteY91" fmla="*/ 1610995 h 1628775"/>
                <a:gd name="connsiteX92" fmla="*/ 2338642 w 2425065"/>
                <a:gd name="connsiteY92" fmla="*/ 1610995 h 1628775"/>
                <a:gd name="connsiteX93" fmla="*/ 2338642 w 2425065"/>
                <a:gd name="connsiteY93" fmla="*/ 1611059 h 1628775"/>
                <a:gd name="connsiteX94" fmla="*/ 2338642 w 2425065"/>
                <a:gd name="connsiteY94" fmla="*/ 1611059 h 1628775"/>
                <a:gd name="connsiteX95" fmla="*/ 2338388 w 2425065"/>
                <a:gd name="connsiteY95" fmla="*/ 1611186 h 1628775"/>
                <a:gd name="connsiteX96" fmla="*/ 2338388 w 2425065"/>
                <a:gd name="connsiteY96" fmla="*/ 1611186 h 1628775"/>
                <a:gd name="connsiteX97" fmla="*/ 2338134 w 2425065"/>
                <a:gd name="connsiteY97" fmla="*/ 1611313 h 1628775"/>
                <a:gd name="connsiteX98" fmla="*/ 2337880 w 2425065"/>
                <a:gd name="connsiteY98" fmla="*/ 1611440 h 1628775"/>
                <a:gd name="connsiteX99" fmla="*/ 2334832 w 2425065"/>
                <a:gd name="connsiteY99" fmla="*/ 1612710 h 1628775"/>
                <a:gd name="connsiteX100" fmla="*/ 2329943 w 2425065"/>
                <a:gd name="connsiteY100" fmla="*/ 1614615 h 1628775"/>
                <a:gd name="connsiteX101" fmla="*/ 2323720 w 2425065"/>
                <a:gd name="connsiteY101" fmla="*/ 1616710 h 1628775"/>
                <a:gd name="connsiteX102" fmla="*/ 2318449 w 2425065"/>
                <a:gd name="connsiteY102" fmla="*/ 1618234 h 1628775"/>
                <a:gd name="connsiteX103" fmla="*/ 2316925 w 2425065"/>
                <a:gd name="connsiteY103" fmla="*/ 1618615 h 1628775"/>
                <a:gd name="connsiteX104" fmla="*/ 2316481 w 2425065"/>
                <a:gd name="connsiteY104" fmla="*/ 1618742 h 1628775"/>
                <a:gd name="connsiteX105" fmla="*/ 2315592 w 2425065"/>
                <a:gd name="connsiteY105" fmla="*/ 1618933 h 1628775"/>
                <a:gd name="connsiteX106" fmla="*/ 2315274 w 2425065"/>
                <a:gd name="connsiteY106" fmla="*/ 1618933 h 1628775"/>
                <a:gd name="connsiteX107" fmla="*/ 2315020 w 2425065"/>
                <a:gd name="connsiteY107" fmla="*/ 1618996 h 1628775"/>
                <a:gd name="connsiteX108" fmla="*/ 2314639 w 2425065"/>
                <a:gd name="connsiteY108" fmla="*/ 1618996 h 1628775"/>
                <a:gd name="connsiteX109" fmla="*/ 2314195 w 2425065"/>
                <a:gd name="connsiteY109" fmla="*/ 1619187 h 1628775"/>
                <a:gd name="connsiteX110" fmla="*/ 2313623 w 2425065"/>
                <a:gd name="connsiteY110" fmla="*/ 1619314 h 1628775"/>
                <a:gd name="connsiteX111" fmla="*/ 2310004 w 2425065"/>
                <a:gd name="connsiteY111" fmla="*/ 1620076 h 1628775"/>
                <a:gd name="connsiteX112" fmla="*/ 2304606 w 2425065"/>
                <a:gd name="connsiteY112" fmla="*/ 1621028 h 1628775"/>
                <a:gd name="connsiteX113" fmla="*/ 2304098 w 2425065"/>
                <a:gd name="connsiteY113" fmla="*/ 1621028 h 1628775"/>
                <a:gd name="connsiteX114" fmla="*/ 2301558 w 2425065"/>
                <a:gd name="connsiteY114" fmla="*/ 1621473 h 1628775"/>
                <a:gd name="connsiteX115" fmla="*/ 2300923 w 2425065"/>
                <a:gd name="connsiteY115" fmla="*/ 1621473 h 1628775"/>
                <a:gd name="connsiteX116" fmla="*/ 2300224 w 2425065"/>
                <a:gd name="connsiteY116" fmla="*/ 1621473 h 1628775"/>
                <a:gd name="connsiteX117" fmla="*/ 2297176 w 2425065"/>
                <a:gd name="connsiteY117" fmla="*/ 1621917 h 1628775"/>
                <a:gd name="connsiteX118" fmla="*/ 2283778 w 2425065"/>
                <a:gd name="connsiteY118" fmla="*/ 1622616 h 1628775"/>
                <a:gd name="connsiteX119" fmla="*/ 140716 w 2425065"/>
                <a:gd name="connsiteY119" fmla="*/ 1622616 h 1628775"/>
                <a:gd name="connsiteX120" fmla="*/ 45530 w 2425065"/>
                <a:gd name="connsiteY120" fmla="*/ 1583182 h 1628775"/>
                <a:gd name="connsiteX121" fmla="*/ 38291 w 2425065"/>
                <a:gd name="connsiteY121" fmla="*/ 1575245 h 1628775"/>
                <a:gd name="connsiteX122" fmla="*/ 35179 w 2425065"/>
                <a:gd name="connsiteY122" fmla="*/ 1571308 h 1628775"/>
                <a:gd name="connsiteX123" fmla="*/ 35052 w 2425065"/>
                <a:gd name="connsiteY123" fmla="*/ 1571181 h 1628775"/>
                <a:gd name="connsiteX124" fmla="*/ 34925 w 2425065"/>
                <a:gd name="connsiteY124" fmla="*/ 1571054 h 1628775"/>
                <a:gd name="connsiteX125" fmla="*/ 33338 w 2425065"/>
                <a:gd name="connsiteY125" fmla="*/ 1569085 h 1628775"/>
                <a:gd name="connsiteX126" fmla="*/ 33210 w 2425065"/>
                <a:gd name="connsiteY126" fmla="*/ 1568958 h 1628775"/>
                <a:gd name="connsiteX127" fmla="*/ 33083 w 2425065"/>
                <a:gd name="connsiteY127" fmla="*/ 1568831 h 1628775"/>
                <a:gd name="connsiteX128" fmla="*/ 32321 w 2425065"/>
                <a:gd name="connsiteY128" fmla="*/ 1567815 h 1628775"/>
                <a:gd name="connsiteX129" fmla="*/ 31559 w 2425065"/>
                <a:gd name="connsiteY129" fmla="*/ 1566736 h 1628775"/>
                <a:gd name="connsiteX130" fmla="*/ 28131 w 2425065"/>
                <a:gd name="connsiteY130" fmla="*/ 1561783 h 1628775"/>
                <a:gd name="connsiteX131" fmla="*/ 26416 w 2425065"/>
                <a:gd name="connsiteY131" fmla="*/ 1559052 h 1628775"/>
                <a:gd name="connsiteX132" fmla="*/ 25591 w 2425065"/>
                <a:gd name="connsiteY132" fmla="*/ 1557719 h 1628775"/>
                <a:gd name="connsiteX133" fmla="*/ 22289 w 2425065"/>
                <a:gd name="connsiteY133" fmla="*/ 1552194 h 1628775"/>
                <a:gd name="connsiteX134" fmla="*/ 20955 w 2425065"/>
                <a:gd name="connsiteY134" fmla="*/ 1549464 h 1628775"/>
                <a:gd name="connsiteX135" fmla="*/ 20828 w 2425065"/>
                <a:gd name="connsiteY135" fmla="*/ 1549210 h 1628775"/>
                <a:gd name="connsiteX136" fmla="*/ 20828 w 2425065"/>
                <a:gd name="connsiteY136" fmla="*/ 1549083 h 1628775"/>
                <a:gd name="connsiteX137" fmla="*/ 20193 w 2425065"/>
                <a:gd name="connsiteY137" fmla="*/ 1547876 h 1628775"/>
                <a:gd name="connsiteX138" fmla="*/ 20003 w 2425065"/>
                <a:gd name="connsiteY138" fmla="*/ 1547368 h 1628775"/>
                <a:gd name="connsiteX139" fmla="*/ 19876 w 2425065"/>
                <a:gd name="connsiteY139" fmla="*/ 1547114 h 1628775"/>
                <a:gd name="connsiteX140" fmla="*/ 17463 w 2425065"/>
                <a:gd name="connsiteY140" fmla="*/ 1542098 h 1628775"/>
                <a:gd name="connsiteX141" fmla="*/ 16383 w 2425065"/>
                <a:gd name="connsiteY141" fmla="*/ 1539494 h 1628775"/>
                <a:gd name="connsiteX142" fmla="*/ 15875 w 2425065"/>
                <a:gd name="connsiteY142" fmla="*/ 1538224 h 1628775"/>
                <a:gd name="connsiteX143" fmla="*/ 15304 w 2425065"/>
                <a:gd name="connsiteY143" fmla="*/ 1536700 h 1628775"/>
                <a:gd name="connsiteX144" fmla="*/ 15113 w 2425065"/>
                <a:gd name="connsiteY144" fmla="*/ 1536129 h 1628775"/>
                <a:gd name="connsiteX145" fmla="*/ 14859 w 2425065"/>
                <a:gd name="connsiteY145" fmla="*/ 1535684 h 1628775"/>
                <a:gd name="connsiteX146" fmla="*/ 13843 w 2425065"/>
                <a:gd name="connsiteY146" fmla="*/ 1532954 h 1628775"/>
                <a:gd name="connsiteX147" fmla="*/ 13589 w 2425065"/>
                <a:gd name="connsiteY147" fmla="*/ 1532192 h 1628775"/>
                <a:gd name="connsiteX148" fmla="*/ 13462 w 2425065"/>
                <a:gd name="connsiteY148" fmla="*/ 1531684 h 1628775"/>
                <a:gd name="connsiteX149" fmla="*/ 13462 w 2425065"/>
                <a:gd name="connsiteY149" fmla="*/ 1531493 h 1628775"/>
                <a:gd name="connsiteX150" fmla="*/ 13335 w 2425065"/>
                <a:gd name="connsiteY150" fmla="*/ 1531303 h 1628775"/>
                <a:gd name="connsiteX151" fmla="*/ 12954 w 2425065"/>
                <a:gd name="connsiteY151" fmla="*/ 1530096 h 1628775"/>
                <a:gd name="connsiteX152" fmla="*/ 12764 w 2425065"/>
                <a:gd name="connsiteY152" fmla="*/ 1529525 h 1628775"/>
                <a:gd name="connsiteX153" fmla="*/ 12256 w 2425065"/>
                <a:gd name="connsiteY153" fmla="*/ 1528001 h 1628775"/>
                <a:gd name="connsiteX154" fmla="*/ 11811 w 2425065"/>
                <a:gd name="connsiteY154" fmla="*/ 1526540 h 1628775"/>
                <a:gd name="connsiteX155" fmla="*/ 11811 w 2425065"/>
                <a:gd name="connsiteY155" fmla="*/ 1526350 h 1628775"/>
                <a:gd name="connsiteX156" fmla="*/ 11684 w 2425065"/>
                <a:gd name="connsiteY156" fmla="*/ 1526223 h 1628775"/>
                <a:gd name="connsiteX157" fmla="*/ 11557 w 2425065"/>
                <a:gd name="connsiteY157" fmla="*/ 1525842 h 1628775"/>
                <a:gd name="connsiteX158" fmla="*/ 11240 w 2425065"/>
                <a:gd name="connsiteY158" fmla="*/ 1524889 h 1628775"/>
                <a:gd name="connsiteX159" fmla="*/ 10985 w 2425065"/>
                <a:gd name="connsiteY159" fmla="*/ 1524000 h 1628775"/>
                <a:gd name="connsiteX160" fmla="*/ 10668 w 2425065"/>
                <a:gd name="connsiteY160" fmla="*/ 1522921 h 1628775"/>
                <a:gd name="connsiteX161" fmla="*/ 10541 w 2425065"/>
                <a:gd name="connsiteY161" fmla="*/ 1522540 h 1628775"/>
                <a:gd name="connsiteX162" fmla="*/ 10541 w 2425065"/>
                <a:gd name="connsiteY162" fmla="*/ 1522540 h 1628775"/>
                <a:gd name="connsiteX163" fmla="*/ 10541 w 2425065"/>
                <a:gd name="connsiteY163" fmla="*/ 1522095 h 1628775"/>
                <a:gd name="connsiteX164" fmla="*/ 10414 w 2425065"/>
                <a:gd name="connsiteY164" fmla="*/ 1521651 h 1628775"/>
                <a:gd name="connsiteX165" fmla="*/ 10287 w 2425065"/>
                <a:gd name="connsiteY165" fmla="*/ 1521270 h 1628775"/>
                <a:gd name="connsiteX166" fmla="*/ 10287 w 2425065"/>
                <a:gd name="connsiteY166" fmla="*/ 1521270 h 1628775"/>
                <a:gd name="connsiteX167" fmla="*/ 10287 w 2425065"/>
                <a:gd name="connsiteY167" fmla="*/ 1520952 h 1628775"/>
                <a:gd name="connsiteX168" fmla="*/ 10287 w 2425065"/>
                <a:gd name="connsiteY168" fmla="*/ 1520698 h 1628775"/>
                <a:gd name="connsiteX169" fmla="*/ 9081 w 2425065"/>
                <a:gd name="connsiteY169" fmla="*/ 1515745 h 1628775"/>
                <a:gd name="connsiteX170" fmla="*/ 9081 w 2425065"/>
                <a:gd name="connsiteY170" fmla="*/ 1515555 h 1628775"/>
                <a:gd name="connsiteX171" fmla="*/ 9017 w 2425065"/>
                <a:gd name="connsiteY171" fmla="*/ 1515364 h 1628775"/>
                <a:gd name="connsiteX172" fmla="*/ 8890 w 2425065"/>
                <a:gd name="connsiteY172" fmla="*/ 1514793 h 1628775"/>
                <a:gd name="connsiteX173" fmla="*/ 8890 w 2425065"/>
                <a:gd name="connsiteY173" fmla="*/ 1514602 h 1628775"/>
                <a:gd name="connsiteX174" fmla="*/ 8890 w 2425065"/>
                <a:gd name="connsiteY174" fmla="*/ 1514412 h 1628775"/>
                <a:gd name="connsiteX175" fmla="*/ 8699 w 2425065"/>
                <a:gd name="connsiteY175" fmla="*/ 1513205 h 1628775"/>
                <a:gd name="connsiteX176" fmla="*/ 8445 w 2425065"/>
                <a:gd name="connsiteY176" fmla="*/ 1511554 h 1628775"/>
                <a:gd name="connsiteX177" fmla="*/ 7938 w 2425065"/>
                <a:gd name="connsiteY177" fmla="*/ 1508570 h 1628775"/>
                <a:gd name="connsiteX178" fmla="*/ 7747 w 2425065"/>
                <a:gd name="connsiteY178" fmla="*/ 1507173 h 1628775"/>
                <a:gd name="connsiteX179" fmla="*/ 7557 w 2425065"/>
                <a:gd name="connsiteY179" fmla="*/ 1505966 h 1628775"/>
                <a:gd name="connsiteX180" fmla="*/ 7557 w 2425065"/>
                <a:gd name="connsiteY180" fmla="*/ 1505204 h 1628775"/>
                <a:gd name="connsiteX181" fmla="*/ 6985 w 2425065"/>
                <a:gd name="connsiteY181" fmla="*/ 1500886 h 1628775"/>
                <a:gd name="connsiteX182" fmla="*/ 6604 w 2425065"/>
                <a:gd name="connsiteY182" fmla="*/ 1495870 h 1628775"/>
                <a:gd name="connsiteX183" fmla="*/ 6604 w 2425065"/>
                <a:gd name="connsiteY183" fmla="*/ 1495235 h 1628775"/>
                <a:gd name="connsiteX184" fmla="*/ 6604 w 2425065"/>
                <a:gd name="connsiteY184" fmla="*/ 1494917 h 1628775"/>
                <a:gd name="connsiteX185" fmla="*/ 6604 w 2425065"/>
                <a:gd name="connsiteY185" fmla="*/ 1494663 h 1628775"/>
                <a:gd name="connsiteX186" fmla="*/ 6541 w 2425065"/>
                <a:gd name="connsiteY186" fmla="*/ 1493901 h 1628775"/>
                <a:gd name="connsiteX187" fmla="*/ 6541 w 2425065"/>
                <a:gd name="connsiteY187" fmla="*/ 1493647 h 1628775"/>
                <a:gd name="connsiteX188" fmla="*/ 6286 w 2425065"/>
                <a:gd name="connsiteY188" fmla="*/ 1487742 h 1628775"/>
                <a:gd name="connsiteX189" fmla="*/ 6286 w 2425065"/>
                <a:gd name="connsiteY189" fmla="*/ 1281938 h 1628775"/>
                <a:gd name="connsiteX190" fmla="*/ 166624 w 2425065"/>
                <a:gd name="connsiteY190" fmla="*/ 1141603 h 1628775"/>
                <a:gd name="connsiteX191" fmla="*/ 239585 w 2425065"/>
                <a:gd name="connsiteY191" fmla="*/ 1066546 h 1628775"/>
                <a:gd name="connsiteX192" fmla="*/ 425132 w 2425065"/>
                <a:gd name="connsiteY192" fmla="*/ 846900 h 1628775"/>
                <a:gd name="connsiteX193" fmla="*/ 495745 w 2425065"/>
                <a:gd name="connsiteY193" fmla="*/ 752475 h 1628775"/>
                <a:gd name="connsiteX194" fmla="*/ 521271 w 2425065"/>
                <a:gd name="connsiteY194" fmla="*/ 716725 h 1628775"/>
                <a:gd name="connsiteX195" fmla="*/ 731076 w 2425065"/>
                <a:gd name="connsiteY195" fmla="*/ 390843 h 1628775"/>
                <a:gd name="connsiteX196" fmla="*/ 791146 w 2425065"/>
                <a:gd name="connsiteY196" fmla="*/ 286322 h 1628775"/>
                <a:gd name="connsiteX197" fmla="*/ 866204 w 2425065"/>
                <a:gd name="connsiteY197" fmla="*/ 146622 h 1628775"/>
                <a:gd name="connsiteX198" fmla="*/ 866902 w 2425065"/>
                <a:gd name="connsiteY198" fmla="*/ 145225 h 1628775"/>
                <a:gd name="connsiteX199" fmla="*/ 906018 w 2425065"/>
                <a:gd name="connsiteY199" fmla="*/ 67310 h 1628775"/>
                <a:gd name="connsiteX200" fmla="*/ 935228 w 2425065"/>
                <a:gd name="connsiteY200" fmla="*/ 6286 h 1628775"/>
                <a:gd name="connsiteX201" fmla="*/ 2284032 w 2425065"/>
                <a:gd name="connsiteY201" fmla="*/ 6286 h 1628775"/>
                <a:gd name="connsiteX202" fmla="*/ 983615 w 2425065"/>
                <a:gd name="connsiteY202" fmla="*/ 457327 h 1628775"/>
                <a:gd name="connsiteX203" fmla="*/ 1010857 w 2425065"/>
                <a:gd name="connsiteY203" fmla="*/ 450850 h 1628775"/>
                <a:gd name="connsiteX204" fmla="*/ 1026732 w 2425065"/>
                <a:gd name="connsiteY204" fmla="*/ 439420 h 1628775"/>
                <a:gd name="connsiteX205" fmla="*/ 1026732 w 2425065"/>
                <a:gd name="connsiteY205" fmla="*/ 353250 h 1628775"/>
                <a:gd name="connsiteX206" fmla="*/ 983615 w 2425065"/>
                <a:gd name="connsiteY206" fmla="*/ 335470 h 1628775"/>
                <a:gd name="connsiteX207" fmla="*/ 953960 w 2425065"/>
                <a:gd name="connsiteY207" fmla="*/ 343154 h 1628775"/>
                <a:gd name="connsiteX208" fmla="*/ 940499 w 2425065"/>
                <a:gd name="connsiteY208" fmla="*/ 353314 h 1628775"/>
                <a:gd name="connsiteX209" fmla="*/ 922655 w 2425065"/>
                <a:gd name="connsiteY209" fmla="*/ 396431 h 1628775"/>
                <a:gd name="connsiteX210" fmla="*/ 940499 w 2425065"/>
                <a:gd name="connsiteY210" fmla="*/ 439547 h 1628775"/>
                <a:gd name="connsiteX211" fmla="*/ 983615 w 2425065"/>
                <a:gd name="connsiteY211" fmla="*/ 457391 h 1628775"/>
                <a:gd name="connsiteX212" fmla="*/ 660654 w 2425065"/>
                <a:gd name="connsiteY212" fmla="*/ 6350 h 1628775"/>
                <a:gd name="connsiteX213" fmla="*/ 649351 w 2425065"/>
                <a:gd name="connsiteY213" fmla="*/ 56579 h 1628775"/>
                <a:gd name="connsiteX214" fmla="*/ 615252 w 2425065"/>
                <a:gd name="connsiteY214" fmla="*/ 70739 h 1628775"/>
                <a:gd name="connsiteX215" fmla="*/ 581152 w 2425065"/>
                <a:gd name="connsiteY215" fmla="*/ 56579 h 1628775"/>
                <a:gd name="connsiteX216" fmla="*/ 569913 w 2425065"/>
                <a:gd name="connsiteY216" fmla="*/ 6350 h 1628775"/>
                <a:gd name="connsiteX217" fmla="*/ 660718 w 2425065"/>
                <a:gd name="connsiteY217" fmla="*/ 6350 h 1628775"/>
                <a:gd name="connsiteX218" fmla="*/ 618617 w 2425065"/>
                <a:gd name="connsiteY218" fmla="*/ 273812 h 1628775"/>
                <a:gd name="connsiteX219" fmla="*/ 652717 w 2425065"/>
                <a:gd name="connsiteY219" fmla="*/ 287973 h 1628775"/>
                <a:gd name="connsiteX220" fmla="*/ 666877 w 2425065"/>
                <a:gd name="connsiteY220" fmla="*/ 322072 h 1628775"/>
                <a:gd name="connsiteX221" fmla="*/ 652717 w 2425065"/>
                <a:gd name="connsiteY221" fmla="*/ 356172 h 1628775"/>
                <a:gd name="connsiteX222" fmla="*/ 618617 w 2425065"/>
                <a:gd name="connsiteY222" fmla="*/ 370332 h 1628775"/>
                <a:gd name="connsiteX223" fmla="*/ 584518 w 2425065"/>
                <a:gd name="connsiteY223" fmla="*/ 356172 h 1628775"/>
                <a:gd name="connsiteX224" fmla="*/ 584518 w 2425065"/>
                <a:gd name="connsiteY224" fmla="*/ 287973 h 1628775"/>
                <a:gd name="connsiteX225" fmla="*/ 618617 w 2425065"/>
                <a:gd name="connsiteY225" fmla="*/ 273812 h 1628775"/>
                <a:gd name="connsiteX226" fmla="*/ 321056 w 2425065"/>
                <a:gd name="connsiteY226" fmla="*/ 528574 h 1628775"/>
                <a:gd name="connsiteX227" fmla="*/ 355156 w 2425065"/>
                <a:gd name="connsiteY227" fmla="*/ 542735 h 1628775"/>
                <a:gd name="connsiteX228" fmla="*/ 355156 w 2425065"/>
                <a:gd name="connsiteY228" fmla="*/ 610997 h 1628775"/>
                <a:gd name="connsiteX229" fmla="*/ 321056 w 2425065"/>
                <a:gd name="connsiteY229" fmla="*/ 625094 h 1628775"/>
                <a:gd name="connsiteX230" fmla="*/ 286957 w 2425065"/>
                <a:gd name="connsiteY230" fmla="*/ 610997 h 1628775"/>
                <a:gd name="connsiteX231" fmla="*/ 286957 w 2425065"/>
                <a:gd name="connsiteY231" fmla="*/ 542735 h 1628775"/>
                <a:gd name="connsiteX232" fmla="*/ 321056 w 2425065"/>
                <a:gd name="connsiteY232" fmla="*/ 528574 h 1628775"/>
                <a:gd name="connsiteX233" fmla="*/ 170497 w 2425065"/>
                <a:gd name="connsiteY233" fmla="*/ 864235 h 1628775"/>
                <a:gd name="connsiteX234" fmla="*/ 204597 w 2425065"/>
                <a:gd name="connsiteY234" fmla="*/ 878332 h 1628775"/>
                <a:gd name="connsiteX235" fmla="*/ 204597 w 2425065"/>
                <a:gd name="connsiteY235" fmla="*/ 946595 h 1628775"/>
                <a:gd name="connsiteX236" fmla="*/ 170497 w 2425065"/>
                <a:gd name="connsiteY236" fmla="*/ 960755 h 1628775"/>
                <a:gd name="connsiteX237" fmla="*/ 136398 w 2425065"/>
                <a:gd name="connsiteY237" fmla="*/ 946595 h 1628775"/>
                <a:gd name="connsiteX238" fmla="*/ 136398 w 2425065"/>
                <a:gd name="connsiteY238" fmla="*/ 878332 h 1628775"/>
                <a:gd name="connsiteX239" fmla="*/ 170497 w 2425065"/>
                <a:gd name="connsiteY239" fmla="*/ 864235 h 1628775"/>
                <a:gd name="connsiteX240" fmla="*/ 2284095 w 2425065"/>
                <a:gd name="connsiteY240" fmla="*/ 0 h 1628775"/>
                <a:gd name="connsiteX241" fmla="*/ 931228 w 2425065"/>
                <a:gd name="connsiteY241" fmla="*/ 0 h 1628775"/>
                <a:gd name="connsiteX242" fmla="*/ 900367 w 2425065"/>
                <a:gd name="connsiteY242" fmla="*/ 64580 h 1628775"/>
                <a:gd name="connsiteX243" fmla="*/ 860616 w 2425065"/>
                <a:gd name="connsiteY243" fmla="*/ 143700 h 1628775"/>
                <a:gd name="connsiteX244" fmla="*/ 860616 w 2425065"/>
                <a:gd name="connsiteY244" fmla="*/ 143700 h 1628775"/>
                <a:gd name="connsiteX245" fmla="*/ 785685 w 2425065"/>
                <a:gd name="connsiteY245" fmla="*/ 283274 h 1628775"/>
                <a:gd name="connsiteX246" fmla="*/ 725678 w 2425065"/>
                <a:gd name="connsiteY246" fmla="*/ 387668 h 1628775"/>
                <a:gd name="connsiteX247" fmla="*/ 516128 w 2425065"/>
                <a:gd name="connsiteY247" fmla="*/ 713105 h 1628775"/>
                <a:gd name="connsiteX248" fmla="*/ 490665 w 2425065"/>
                <a:gd name="connsiteY248" fmla="*/ 748792 h 1628775"/>
                <a:gd name="connsiteX249" fmla="*/ 420180 w 2425065"/>
                <a:gd name="connsiteY249" fmla="*/ 843026 h 1628775"/>
                <a:gd name="connsiteX250" fmla="*/ 235014 w 2425065"/>
                <a:gd name="connsiteY250" fmla="*/ 1062228 h 1628775"/>
                <a:gd name="connsiteX251" fmla="*/ 162243 w 2425065"/>
                <a:gd name="connsiteY251" fmla="*/ 1137095 h 1628775"/>
                <a:gd name="connsiteX252" fmla="*/ 64 w 2425065"/>
                <a:gd name="connsiteY252" fmla="*/ 1278763 h 1628775"/>
                <a:gd name="connsiteX253" fmla="*/ 64 w 2425065"/>
                <a:gd name="connsiteY253" fmla="*/ 138684 h 1628775"/>
                <a:gd name="connsiteX254" fmla="*/ 0 w 2425065"/>
                <a:gd name="connsiteY254" fmla="*/ 140970 h 1628775"/>
                <a:gd name="connsiteX255" fmla="*/ 0 w 2425065"/>
                <a:gd name="connsiteY255" fmla="*/ 1487742 h 1628775"/>
                <a:gd name="connsiteX256" fmla="*/ 191 w 2425065"/>
                <a:gd name="connsiteY256" fmla="*/ 1494409 h 1628775"/>
                <a:gd name="connsiteX257" fmla="*/ 254 w 2425065"/>
                <a:gd name="connsiteY257" fmla="*/ 1494981 h 1628775"/>
                <a:gd name="connsiteX258" fmla="*/ 318 w 2425065"/>
                <a:gd name="connsiteY258" fmla="*/ 1495743 h 1628775"/>
                <a:gd name="connsiteX259" fmla="*/ 381 w 2425065"/>
                <a:gd name="connsiteY259" fmla="*/ 1496378 h 1628775"/>
                <a:gd name="connsiteX260" fmla="*/ 762 w 2425065"/>
                <a:gd name="connsiteY260" fmla="*/ 1501394 h 1628775"/>
                <a:gd name="connsiteX261" fmla="*/ 1333 w 2425065"/>
                <a:gd name="connsiteY261" fmla="*/ 1506220 h 1628775"/>
                <a:gd name="connsiteX262" fmla="*/ 1333 w 2425065"/>
                <a:gd name="connsiteY262" fmla="*/ 1506347 h 1628775"/>
                <a:gd name="connsiteX263" fmla="*/ 1778 w 2425065"/>
                <a:gd name="connsiteY263" fmla="*/ 1509522 h 1628775"/>
                <a:gd name="connsiteX264" fmla="*/ 2349 w 2425065"/>
                <a:gd name="connsiteY264" fmla="*/ 1512697 h 1628775"/>
                <a:gd name="connsiteX265" fmla="*/ 2857 w 2425065"/>
                <a:gd name="connsiteY265" fmla="*/ 1515618 h 1628775"/>
                <a:gd name="connsiteX266" fmla="*/ 3175 w 2425065"/>
                <a:gd name="connsiteY266" fmla="*/ 1517015 h 1628775"/>
                <a:gd name="connsiteX267" fmla="*/ 4318 w 2425065"/>
                <a:gd name="connsiteY267" fmla="*/ 1521968 h 1628775"/>
                <a:gd name="connsiteX268" fmla="*/ 4635 w 2425065"/>
                <a:gd name="connsiteY268" fmla="*/ 1523238 h 1628775"/>
                <a:gd name="connsiteX269" fmla="*/ 4953 w 2425065"/>
                <a:gd name="connsiteY269" fmla="*/ 1524508 h 1628775"/>
                <a:gd name="connsiteX270" fmla="*/ 5588 w 2425065"/>
                <a:gd name="connsiteY270" fmla="*/ 1526667 h 1628775"/>
                <a:gd name="connsiteX271" fmla="*/ 6096 w 2425065"/>
                <a:gd name="connsiteY271" fmla="*/ 1528255 h 1628775"/>
                <a:gd name="connsiteX272" fmla="*/ 7048 w 2425065"/>
                <a:gd name="connsiteY272" fmla="*/ 1531239 h 1628775"/>
                <a:gd name="connsiteX273" fmla="*/ 7683 w 2425065"/>
                <a:gd name="connsiteY273" fmla="*/ 1533271 h 1628775"/>
                <a:gd name="connsiteX274" fmla="*/ 8065 w 2425065"/>
                <a:gd name="connsiteY274" fmla="*/ 1534541 h 1628775"/>
                <a:gd name="connsiteX275" fmla="*/ 9334 w 2425065"/>
                <a:gd name="connsiteY275" fmla="*/ 1537970 h 1628775"/>
                <a:gd name="connsiteX276" fmla="*/ 9779 w 2425065"/>
                <a:gd name="connsiteY276" fmla="*/ 1538923 h 1628775"/>
                <a:gd name="connsiteX277" fmla="*/ 10858 w 2425065"/>
                <a:gd name="connsiteY277" fmla="*/ 1541717 h 1628775"/>
                <a:gd name="connsiteX278" fmla="*/ 12002 w 2425065"/>
                <a:gd name="connsiteY278" fmla="*/ 1544447 h 1628775"/>
                <a:gd name="connsiteX279" fmla="*/ 14605 w 2425065"/>
                <a:gd name="connsiteY279" fmla="*/ 1549845 h 1628775"/>
                <a:gd name="connsiteX280" fmla="*/ 14795 w 2425065"/>
                <a:gd name="connsiteY280" fmla="*/ 1550289 h 1628775"/>
                <a:gd name="connsiteX281" fmla="*/ 15621 w 2425065"/>
                <a:gd name="connsiteY281" fmla="*/ 1552004 h 1628775"/>
                <a:gd name="connsiteX282" fmla="*/ 16955 w 2425065"/>
                <a:gd name="connsiteY282" fmla="*/ 1554734 h 1628775"/>
                <a:gd name="connsiteX283" fmla="*/ 20701 w 2425065"/>
                <a:gd name="connsiteY283" fmla="*/ 1561084 h 1628775"/>
                <a:gd name="connsiteX284" fmla="*/ 23241 w 2425065"/>
                <a:gd name="connsiteY284" fmla="*/ 1565148 h 1628775"/>
                <a:gd name="connsiteX285" fmla="*/ 26860 w 2425065"/>
                <a:gd name="connsiteY285" fmla="*/ 1570355 h 1628775"/>
                <a:gd name="connsiteX286" fmla="*/ 28575 w 2425065"/>
                <a:gd name="connsiteY286" fmla="*/ 1572705 h 1628775"/>
                <a:gd name="connsiteX287" fmla="*/ 30353 w 2425065"/>
                <a:gd name="connsiteY287" fmla="*/ 1574927 h 1628775"/>
                <a:gd name="connsiteX288" fmla="*/ 33782 w 2425065"/>
                <a:gd name="connsiteY288" fmla="*/ 1579245 h 1628775"/>
                <a:gd name="connsiteX289" fmla="*/ 41339 w 2425065"/>
                <a:gd name="connsiteY289" fmla="*/ 1587500 h 1628775"/>
                <a:gd name="connsiteX290" fmla="*/ 141033 w 2425065"/>
                <a:gd name="connsiteY290" fmla="*/ 1628775 h 1628775"/>
                <a:gd name="connsiteX291" fmla="*/ 2284095 w 2425065"/>
                <a:gd name="connsiteY291" fmla="*/ 1628775 h 1628775"/>
                <a:gd name="connsiteX292" fmla="*/ 2298129 w 2425065"/>
                <a:gd name="connsiteY292" fmla="*/ 1628077 h 1628775"/>
                <a:gd name="connsiteX293" fmla="*/ 2301621 w 2425065"/>
                <a:gd name="connsiteY293" fmla="*/ 1627632 h 1628775"/>
                <a:gd name="connsiteX294" fmla="*/ 2302257 w 2425065"/>
                <a:gd name="connsiteY294" fmla="*/ 1627632 h 1628775"/>
                <a:gd name="connsiteX295" fmla="*/ 2305558 w 2425065"/>
                <a:gd name="connsiteY295" fmla="*/ 1627188 h 1628775"/>
                <a:gd name="connsiteX296" fmla="*/ 2311718 w 2425065"/>
                <a:gd name="connsiteY296" fmla="*/ 1626108 h 1628775"/>
                <a:gd name="connsiteX297" fmla="*/ 2315719 w 2425065"/>
                <a:gd name="connsiteY297" fmla="*/ 1625219 h 1628775"/>
                <a:gd name="connsiteX298" fmla="*/ 2316226 w 2425065"/>
                <a:gd name="connsiteY298" fmla="*/ 1625092 h 1628775"/>
                <a:gd name="connsiteX299" fmla="*/ 2316608 w 2425065"/>
                <a:gd name="connsiteY299" fmla="*/ 1625029 h 1628775"/>
                <a:gd name="connsiteX300" fmla="*/ 2319147 w 2425065"/>
                <a:gd name="connsiteY300" fmla="*/ 1624457 h 1628775"/>
                <a:gd name="connsiteX301" fmla="*/ 2320036 w 2425065"/>
                <a:gd name="connsiteY301" fmla="*/ 1624203 h 1628775"/>
                <a:gd name="connsiteX302" fmla="*/ 2326006 w 2425065"/>
                <a:gd name="connsiteY302" fmla="*/ 1622489 h 1628775"/>
                <a:gd name="connsiteX303" fmla="*/ 2332546 w 2425065"/>
                <a:gd name="connsiteY303" fmla="*/ 1620266 h 1628775"/>
                <a:gd name="connsiteX304" fmla="*/ 2337626 w 2425065"/>
                <a:gd name="connsiteY304" fmla="*/ 1618298 h 1628775"/>
                <a:gd name="connsiteX305" fmla="*/ 2341055 w 2425065"/>
                <a:gd name="connsiteY305" fmla="*/ 1616837 h 1628775"/>
                <a:gd name="connsiteX306" fmla="*/ 2342071 w 2425065"/>
                <a:gd name="connsiteY306" fmla="*/ 1616393 h 1628775"/>
                <a:gd name="connsiteX307" fmla="*/ 2345881 w 2425065"/>
                <a:gd name="connsiteY307" fmla="*/ 1614551 h 1628775"/>
                <a:gd name="connsiteX308" fmla="*/ 2346389 w 2425065"/>
                <a:gd name="connsiteY308" fmla="*/ 1614297 h 1628775"/>
                <a:gd name="connsiteX309" fmla="*/ 2350389 w 2425065"/>
                <a:gd name="connsiteY309" fmla="*/ 1612265 h 1628775"/>
                <a:gd name="connsiteX310" fmla="*/ 2351088 w 2425065"/>
                <a:gd name="connsiteY310" fmla="*/ 1611884 h 1628775"/>
                <a:gd name="connsiteX311" fmla="*/ 2355977 w 2425065"/>
                <a:gd name="connsiteY311" fmla="*/ 1609154 h 1628775"/>
                <a:gd name="connsiteX312" fmla="*/ 2359407 w 2425065"/>
                <a:gd name="connsiteY312" fmla="*/ 1607058 h 1628775"/>
                <a:gd name="connsiteX313" fmla="*/ 2363915 w 2425065"/>
                <a:gd name="connsiteY313" fmla="*/ 1604074 h 1628775"/>
                <a:gd name="connsiteX314" fmla="*/ 2367598 w 2425065"/>
                <a:gd name="connsiteY314" fmla="*/ 1601470 h 1628775"/>
                <a:gd name="connsiteX315" fmla="*/ 2368043 w 2425065"/>
                <a:gd name="connsiteY315" fmla="*/ 1601089 h 1628775"/>
                <a:gd name="connsiteX316" fmla="*/ 2369122 w 2425065"/>
                <a:gd name="connsiteY316" fmla="*/ 1600264 h 1628775"/>
                <a:gd name="connsiteX317" fmla="*/ 2369567 w 2425065"/>
                <a:gd name="connsiteY317" fmla="*/ 1599946 h 1628775"/>
                <a:gd name="connsiteX318" fmla="*/ 2373376 w 2425065"/>
                <a:gd name="connsiteY318" fmla="*/ 1596962 h 1628775"/>
                <a:gd name="connsiteX319" fmla="*/ 2374265 w 2425065"/>
                <a:gd name="connsiteY319" fmla="*/ 1596200 h 1628775"/>
                <a:gd name="connsiteX320" fmla="*/ 2377695 w 2425065"/>
                <a:gd name="connsiteY320" fmla="*/ 1593279 h 1628775"/>
                <a:gd name="connsiteX321" fmla="*/ 2380996 w 2425065"/>
                <a:gd name="connsiteY321" fmla="*/ 1590231 h 1628775"/>
                <a:gd name="connsiteX322" fmla="*/ 2383918 w 2425065"/>
                <a:gd name="connsiteY322" fmla="*/ 1587373 h 1628775"/>
                <a:gd name="connsiteX323" fmla="*/ 2386775 w 2425065"/>
                <a:gd name="connsiteY323" fmla="*/ 1584452 h 1628775"/>
                <a:gd name="connsiteX324" fmla="*/ 2389315 w 2425065"/>
                <a:gd name="connsiteY324" fmla="*/ 1581722 h 1628775"/>
                <a:gd name="connsiteX325" fmla="*/ 2389886 w 2425065"/>
                <a:gd name="connsiteY325" fmla="*/ 1581087 h 1628775"/>
                <a:gd name="connsiteX326" fmla="*/ 2393315 w 2425065"/>
                <a:gd name="connsiteY326" fmla="*/ 1576959 h 1628775"/>
                <a:gd name="connsiteX327" fmla="*/ 2393379 w 2425065"/>
                <a:gd name="connsiteY327" fmla="*/ 1576832 h 1628775"/>
                <a:gd name="connsiteX328" fmla="*/ 2395856 w 2425065"/>
                <a:gd name="connsiteY328" fmla="*/ 1573721 h 1628775"/>
                <a:gd name="connsiteX329" fmla="*/ 2396236 w 2425065"/>
                <a:gd name="connsiteY329" fmla="*/ 1573213 h 1628775"/>
                <a:gd name="connsiteX330" fmla="*/ 2397570 w 2425065"/>
                <a:gd name="connsiteY330" fmla="*/ 1571435 h 1628775"/>
                <a:gd name="connsiteX331" fmla="*/ 2398904 w 2425065"/>
                <a:gd name="connsiteY331" fmla="*/ 1569593 h 1628775"/>
                <a:gd name="connsiteX332" fmla="*/ 2403539 w 2425065"/>
                <a:gd name="connsiteY332" fmla="*/ 1562735 h 1628775"/>
                <a:gd name="connsiteX333" fmla="*/ 2403602 w 2425065"/>
                <a:gd name="connsiteY333" fmla="*/ 1562672 h 1628775"/>
                <a:gd name="connsiteX334" fmla="*/ 2403920 w 2425065"/>
                <a:gd name="connsiteY334" fmla="*/ 1562164 h 1628775"/>
                <a:gd name="connsiteX335" fmla="*/ 2403983 w 2425065"/>
                <a:gd name="connsiteY335" fmla="*/ 1561973 h 1628775"/>
                <a:gd name="connsiteX336" fmla="*/ 2405381 w 2425065"/>
                <a:gd name="connsiteY336" fmla="*/ 1559687 h 1628775"/>
                <a:gd name="connsiteX337" fmla="*/ 2411159 w 2425065"/>
                <a:gd name="connsiteY337" fmla="*/ 1548956 h 1628775"/>
                <a:gd name="connsiteX338" fmla="*/ 2413000 w 2425065"/>
                <a:gd name="connsiteY338" fmla="*/ 1544892 h 1628775"/>
                <a:gd name="connsiteX339" fmla="*/ 2414715 w 2425065"/>
                <a:gd name="connsiteY339" fmla="*/ 1540891 h 1628775"/>
                <a:gd name="connsiteX340" fmla="*/ 2416557 w 2425065"/>
                <a:gd name="connsiteY340" fmla="*/ 1536192 h 1628775"/>
                <a:gd name="connsiteX341" fmla="*/ 2418398 w 2425065"/>
                <a:gd name="connsiteY341" fmla="*/ 1530668 h 1628775"/>
                <a:gd name="connsiteX342" fmla="*/ 2419350 w 2425065"/>
                <a:gd name="connsiteY342" fmla="*/ 1527556 h 1628775"/>
                <a:gd name="connsiteX343" fmla="*/ 2419414 w 2425065"/>
                <a:gd name="connsiteY343" fmla="*/ 1527239 h 1628775"/>
                <a:gd name="connsiteX344" fmla="*/ 2419668 w 2425065"/>
                <a:gd name="connsiteY344" fmla="*/ 1526286 h 1628775"/>
                <a:gd name="connsiteX345" fmla="*/ 2420874 w 2425065"/>
                <a:gd name="connsiteY345" fmla="*/ 1521841 h 1628775"/>
                <a:gd name="connsiteX346" fmla="*/ 2421001 w 2425065"/>
                <a:gd name="connsiteY346" fmla="*/ 1521333 h 1628775"/>
                <a:gd name="connsiteX347" fmla="*/ 2421065 w 2425065"/>
                <a:gd name="connsiteY347" fmla="*/ 1521079 h 1628775"/>
                <a:gd name="connsiteX348" fmla="*/ 2421827 w 2425065"/>
                <a:gd name="connsiteY348" fmla="*/ 1517777 h 1628775"/>
                <a:gd name="connsiteX349" fmla="*/ 2422145 w 2425065"/>
                <a:gd name="connsiteY349" fmla="*/ 1516444 h 1628775"/>
                <a:gd name="connsiteX350" fmla="*/ 2422398 w 2425065"/>
                <a:gd name="connsiteY350" fmla="*/ 1515047 h 1628775"/>
                <a:gd name="connsiteX351" fmla="*/ 2423542 w 2425065"/>
                <a:gd name="connsiteY351" fmla="*/ 1508316 h 1628775"/>
                <a:gd name="connsiteX352" fmla="*/ 2423542 w 2425065"/>
                <a:gd name="connsiteY352" fmla="*/ 1508316 h 1628775"/>
                <a:gd name="connsiteX353" fmla="*/ 2424431 w 2425065"/>
                <a:gd name="connsiteY353" fmla="*/ 1501648 h 1628775"/>
                <a:gd name="connsiteX354" fmla="*/ 2424431 w 2425065"/>
                <a:gd name="connsiteY354" fmla="*/ 1501458 h 1628775"/>
                <a:gd name="connsiteX355" fmla="*/ 2424494 w 2425065"/>
                <a:gd name="connsiteY355" fmla="*/ 1500632 h 1628775"/>
                <a:gd name="connsiteX356" fmla="*/ 2424621 w 2425065"/>
                <a:gd name="connsiteY356" fmla="*/ 1498981 h 1628775"/>
                <a:gd name="connsiteX357" fmla="*/ 2424875 w 2425065"/>
                <a:gd name="connsiteY357" fmla="*/ 1494473 h 1628775"/>
                <a:gd name="connsiteX358" fmla="*/ 2425065 w 2425065"/>
                <a:gd name="connsiteY358" fmla="*/ 1487805 h 1628775"/>
                <a:gd name="connsiteX359" fmla="*/ 2425065 w 2425065"/>
                <a:gd name="connsiteY359" fmla="*/ 141033 h 1628775"/>
                <a:gd name="connsiteX360" fmla="*/ 2424875 w 2425065"/>
                <a:gd name="connsiteY360" fmla="*/ 133794 h 1628775"/>
                <a:gd name="connsiteX361" fmla="*/ 2423542 w 2425065"/>
                <a:gd name="connsiteY361" fmla="*/ 119951 h 1628775"/>
                <a:gd name="connsiteX362" fmla="*/ 2422462 w 2425065"/>
                <a:gd name="connsiteY362" fmla="*/ 113601 h 1628775"/>
                <a:gd name="connsiteX363" fmla="*/ 2284095 w 2425065"/>
                <a:gd name="connsiteY363" fmla="*/ 64 h 1628775"/>
                <a:gd name="connsiteX364" fmla="*/ 2284095 w 2425065"/>
                <a:gd name="connsiteY364" fmla="*/ 64 h 1628775"/>
                <a:gd name="connsiteX365" fmla="*/ 983679 w 2425065"/>
                <a:gd name="connsiteY365" fmla="*/ 451041 h 1628775"/>
                <a:gd name="connsiteX366" fmla="*/ 945070 w 2425065"/>
                <a:gd name="connsiteY366" fmla="*/ 435038 h 1628775"/>
                <a:gd name="connsiteX367" fmla="*/ 945070 w 2425065"/>
                <a:gd name="connsiteY367" fmla="*/ 357823 h 1628775"/>
                <a:gd name="connsiteX368" fmla="*/ 957135 w 2425065"/>
                <a:gd name="connsiteY368" fmla="*/ 348742 h 1628775"/>
                <a:gd name="connsiteX369" fmla="*/ 983679 w 2425065"/>
                <a:gd name="connsiteY369" fmla="*/ 341884 h 1628775"/>
                <a:gd name="connsiteX370" fmla="*/ 1022287 w 2425065"/>
                <a:gd name="connsiteY370" fmla="*/ 357823 h 1628775"/>
                <a:gd name="connsiteX371" fmla="*/ 1022287 w 2425065"/>
                <a:gd name="connsiteY371" fmla="*/ 435038 h 1628775"/>
                <a:gd name="connsiteX372" fmla="*/ 1008126 w 2425065"/>
                <a:gd name="connsiteY372" fmla="*/ 445262 h 1628775"/>
                <a:gd name="connsiteX373" fmla="*/ 983679 w 2425065"/>
                <a:gd name="connsiteY373" fmla="*/ 451041 h 1628775"/>
                <a:gd name="connsiteX374" fmla="*/ 983679 w 2425065"/>
                <a:gd name="connsiteY374" fmla="*/ 451041 h 1628775"/>
                <a:gd name="connsiteX375" fmla="*/ 664972 w 2425065"/>
                <a:gd name="connsiteY375" fmla="*/ 0 h 1628775"/>
                <a:gd name="connsiteX376" fmla="*/ 565595 w 2425065"/>
                <a:gd name="connsiteY376" fmla="*/ 0 h 1628775"/>
                <a:gd name="connsiteX377" fmla="*/ 576644 w 2425065"/>
                <a:gd name="connsiteY377" fmla="*/ 61087 h 1628775"/>
                <a:gd name="connsiteX378" fmla="*/ 615252 w 2425065"/>
                <a:gd name="connsiteY378" fmla="*/ 77089 h 1628775"/>
                <a:gd name="connsiteX379" fmla="*/ 653859 w 2425065"/>
                <a:gd name="connsiteY379" fmla="*/ 61087 h 1628775"/>
                <a:gd name="connsiteX380" fmla="*/ 664972 w 2425065"/>
                <a:gd name="connsiteY380" fmla="*/ 0 h 1628775"/>
                <a:gd name="connsiteX381" fmla="*/ 664972 w 2425065"/>
                <a:gd name="connsiteY381" fmla="*/ 0 h 1628775"/>
                <a:gd name="connsiteX382" fmla="*/ 36703 w 2425065"/>
                <a:gd name="connsiteY382" fmla="*/ 46164 h 1628775"/>
                <a:gd name="connsiteX383" fmla="*/ 36703 w 2425065"/>
                <a:gd name="connsiteY383" fmla="*/ 46164 h 1628775"/>
                <a:gd name="connsiteX384" fmla="*/ 33972 w 2425065"/>
                <a:gd name="connsiteY384" fmla="*/ 49403 h 1628775"/>
                <a:gd name="connsiteX385" fmla="*/ 36767 w 2425065"/>
                <a:gd name="connsiteY385" fmla="*/ 46164 h 1628775"/>
                <a:gd name="connsiteX386" fmla="*/ 36767 w 2425065"/>
                <a:gd name="connsiteY386" fmla="*/ 46164 h 1628775"/>
                <a:gd name="connsiteX387" fmla="*/ 33909 w 2425065"/>
                <a:gd name="connsiteY387" fmla="*/ 49403 h 1628775"/>
                <a:gd name="connsiteX388" fmla="*/ 33909 w 2425065"/>
                <a:gd name="connsiteY388" fmla="*/ 49403 h 1628775"/>
                <a:gd name="connsiteX389" fmla="*/ 33909 w 2425065"/>
                <a:gd name="connsiteY389" fmla="*/ 49403 h 1628775"/>
                <a:gd name="connsiteX390" fmla="*/ 33909 w 2425065"/>
                <a:gd name="connsiteY390" fmla="*/ 49403 h 1628775"/>
                <a:gd name="connsiteX391" fmla="*/ 2222 w 2425065"/>
                <a:gd name="connsiteY391" fmla="*/ 116459 h 1628775"/>
                <a:gd name="connsiteX392" fmla="*/ 1842 w 2425065"/>
                <a:gd name="connsiteY392" fmla="*/ 118618 h 1628775"/>
                <a:gd name="connsiteX393" fmla="*/ 1460 w 2425065"/>
                <a:gd name="connsiteY393" fmla="*/ 121475 h 1628775"/>
                <a:gd name="connsiteX394" fmla="*/ 1905 w 2425065"/>
                <a:gd name="connsiteY394" fmla="*/ 118491 h 1628775"/>
                <a:gd name="connsiteX395" fmla="*/ 2222 w 2425065"/>
                <a:gd name="connsiteY395" fmla="*/ 116459 h 1628775"/>
                <a:gd name="connsiteX396" fmla="*/ 2222 w 2425065"/>
                <a:gd name="connsiteY396" fmla="*/ 116459 h 1628775"/>
                <a:gd name="connsiteX397" fmla="*/ 1460 w 2425065"/>
                <a:gd name="connsiteY397" fmla="*/ 121475 h 1628775"/>
                <a:gd name="connsiteX398" fmla="*/ 1460 w 2425065"/>
                <a:gd name="connsiteY398" fmla="*/ 121856 h 1628775"/>
                <a:gd name="connsiteX399" fmla="*/ 1460 w 2425065"/>
                <a:gd name="connsiteY399" fmla="*/ 121475 h 1628775"/>
                <a:gd name="connsiteX400" fmla="*/ 1460 w 2425065"/>
                <a:gd name="connsiteY400" fmla="*/ 121475 h 1628775"/>
                <a:gd name="connsiteX401" fmla="*/ 381 w 2425065"/>
                <a:gd name="connsiteY401" fmla="*/ 131762 h 1628775"/>
                <a:gd name="connsiteX402" fmla="*/ 191 w 2425065"/>
                <a:gd name="connsiteY402" fmla="*/ 133731 h 1628775"/>
                <a:gd name="connsiteX403" fmla="*/ 191 w 2425065"/>
                <a:gd name="connsiteY403" fmla="*/ 136335 h 1628775"/>
                <a:gd name="connsiteX404" fmla="*/ 445 w 2425065"/>
                <a:gd name="connsiteY404" fmla="*/ 131762 h 1628775"/>
                <a:gd name="connsiteX405" fmla="*/ 445 w 2425065"/>
                <a:gd name="connsiteY405" fmla="*/ 131762 h 1628775"/>
                <a:gd name="connsiteX406" fmla="*/ 618617 w 2425065"/>
                <a:gd name="connsiteY406" fmla="*/ 267462 h 1628775"/>
                <a:gd name="connsiteX407" fmla="*/ 580009 w 2425065"/>
                <a:gd name="connsiteY407" fmla="*/ 283464 h 1628775"/>
                <a:gd name="connsiteX408" fmla="*/ 580009 w 2425065"/>
                <a:gd name="connsiteY408" fmla="*/ 360617 h 1628775"/>
                <a:gd name="connsiteX409" fmla="*/ 618617 w 2425065"/>
                <a:gd name="connsiteY409" fmla="*/ 376618 h 1628775"/>
                <a:gd name="connsiteX410" fmla="*/ 657225 w 2425065"/>
                <a:gd name="connsiteY410" fmla="*/ 360617 h 1628775"/>
                <a:gd name="connsiteX411" fmla="*/ 657225 w 2425065"/>
                <a:gd name="connsiteY411" fmla="*/ 283464 h 1628775"/>
                <a:gd name="connsiteX412" fmla="*/ 618617 w 2425065"/>
                <a:gd name="connsiteY412" fmla="*/ 267462 h 1628775"/>
                <a:gd name="connsiteX413" fmla="*/ 618617 w 2425065"/>
                <a:gd name="connsiteY413" fmla="*/ 267462 h 1628775"/>
                <a:gd name="connsiteX414" fmla="*/ 321056 w 2425065"/>
                <a:gd name="connsiteY414" fmla="*/ 522224 h 1628775"/>
                <a:gd name="connsiteX415" fmla="*/ 282448 w 2425065"/>
                <a:gd name="connsiteY415" fmla="*/ 538226 h 1628775"/>
                <a:gd name="connsiteX416" fmla="*/ 282448 w 2425065"/>
                <a:gd name="connsiteY416" fmla="*/ 615442 h 1628775"/>
                <a:gd name="connsiteX417" fmla="*/ 321056 w 2425065"/>
                <a:gd name="connsiteY417" fmla="*/ 631381 h 1628775"/>
                <a:gd name="connsiteX418" fmla="*/ 359664 w 2425065"/>
                <a:gd name="connsiteY418" fmla="*/ 615442 h 1628775"/>
                <a:gd name="connsiteX419" fmla="*/ 359664 w 2425065"/>
                <a:gd name="connsiteY419" fmla="*/ 538226 h 1628775"/>
                <a:gd name="connsiteX420" fmla="*/ 321056 w 2425065"/>
                <a:gd name="connsiteY420" fmla="*/ 522224 h 1628775"/>
                <a:gd name="connsiteX421" fmla="*/ 321056 w 2425065"/>
                <a:gd name="connsiteY421" fmla="*/ 522224 h 1628775"/>
                <a:gd name="connsiteX422" fmla="*/ 170497 w 2425065"/>
                <a:gd name="connsiteY422" fmla="*/ 857885 h 1628775"/>
                <a:gd name="connsiteX423" fmla="*/ 131890 w 2425065"/>
                <a:gd name="connsiteY423" fmla="*/ 873824 h 1628775"/>
                <a:gd name="connsiteX424" fmla="*/ 131890 w 2425065"/>
                <a:gd name="connsiteY424" fmla="*/ 951040 h 1628775"/>
                <a:gd name="connsiteX425" fmla="*/ 170497 w 2425065"/>
                <a:gd name="connsiteY425" fmla="*/ 967042 h 1628775"/>
                <a:gd name="connsiteX426" fmla="*/ 209106 w 2425065"/>
                <a:gd name="connsiteY426" fmla="*/ 951040 h 1628775"/>
                <a:gd name="connsiteX427" fmla="*/ 209106 w 2425065"/>
                <a:gd name="connsiteY427" fmla="*/ 873824 h 1628775"/>
                <a:gd name="connsiteX428" fmla="*/ 170497 w 2425065"/>
                <a:gd name="connsiteY428" fmla="*/ 857885 h 1628775"/>
                <a:gd name="connsiteX429" fmla="*/ 170497 w 2425065"/>
                <a:gd name="connsiteY429" fmla="*/ 857885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</a:cxnLst>
              <a:rect l="l" t="t" r="r" b="b"/>
              <a:pathLst>
                <a:path w="2425065" h="1628775">
                  <a:moveTo>
                    <a:pt x="2283397" y="6604"/>
                  </a:moveTo>
                  <a:cubicBezTo>
                    <a:pt x="2347532" y="6604"/>
                    <a:pt x="2403095" y="52197"/>
                    <a:pt x="2415540" y="114999"/>
                  </a:cubicBezTo>
                  <a:cubicBezTo>
                    <a:pt x="2415921" y="117031"/>
                    <a:pt x="2416302" y="118999"/>
                    <a:pt x="2416557" y="121031"/>
                  </a:cubicBezTo>
                  <a:cubicBezTo>
                    <a:pt x="2417192" y="125476"/>
                    <a:pt x="2417572" y="129857"/>
                    <a:pt x="2417826" y="134366"/>
                  </a:cubicBezTo>
                  <a:cubicBezTo>
                    <a:pt x="2417954" y="136652"/>
                    <a:pt x="2418017" y="138938"/>
                    <a:pt x="2418017" y="141287"/>
                  </a:cubicBezTo>
                  <a:lnTo>
                    <a:pt x="2418017" y="1488059"/>
                  </a:lnTo>
                  <a:cubicBezTo>
                    <a:pt x="2418017" y="1490155"/>
                    <a:pt x="2418017" y="1492250"/>
                    <a:pt x="2417826" y="1494663"/>
                  </a:cubicBezTo>
                  <a:cubicBezTo>
                    <a:pt x="2417826" y="1495997"/>
                    <a:pt x="2417699" y="1497330"/>
                    <a:pt x="2417572" y="1498727"/>
                  </a:cubicBezTo>
                  <a:lnTo>
                    <a:pt x="2417572" y="1498981"/>
                  </a:lnTo>
                  <a:cubicBezTo>
                    <a:pt x="2417572" y="1498981"/>
                    <a:pt x="2417572" y="1499235"/>
                    <a:pt x="2417572" y="1499235"/>
                  </a:cubicBezTo>
                  <a:cubicBezTo>
                    <a:pt x="2417572" y="1499426"/>
                    <a:pt x="2417572" y="1499680"/>
                    <a:pt x="2417572" y="1499934"/>
                  </a:cubicBezTo>
                  <a:cubicBezTo>
                    <a:pt x="2417509" y="1500442"/>
                    <a:pt x="2417445" y="1500950"/>
                    <a:pt x="2417445" y="1501458"/>
                  </a:cubicBezTo>
                  <a:cubicBezTo>
                    <a:pt x="2417192" y="1503490"/>
                    <a:pt x="2416937" y="1505522"/>
                    <a:pt x="2416620" y="1507554"/>
                  </a:cubicBezTo>
                  <a:lnTo>
                    <a:pt x="2416620" y="1508062"/>
                  </a:lnTo>
                  <a:cubicBezTo>
                    <a:pt x="2416620" y="1508062"/>
                    <a:pt x="2416557" y="1508062"/>
                    <a:pt x="2416557" y="1508062"/>
                  </a:cubicBezTo>
                  <a:cubicBezTo>
                    <a:pt x="2416239" y="1510094"/>
                    <a:pt x="2415921" y="1511999"/>
                    <a:pt x="2415604" y="1513713"/>
                  </a:cubicBezTo>
                  <a:cubicBezTo>
                    <a:pt x="2415477" y="1514348"/>
                    <a:pt x="2415350" y="1514856"/>
                    <a:pt x="2415286" y="1515364"/>
                  </a:cubicBezTo>
                  <a:cubicBezTo>
                    <a:pt x="2415286" y="1515618"/>
                    <a:pt x="2415159" y="1515872"/>
                    <a:pt x="2415096" y="1516190"/>
                  </a:cubicBezTo>
                  <a:lnTo>
                    <a:pt x="2414969" y="1516507"/>
                  </a:lnTo>
                  <a:lnTo>
                    <a:pt x="2414969" y="1516888"/>
                  </a:lnTo>
                  <a:cubicBezTo>
                    <a:pt x="2414779" y="1517777"/>
                    <a:pt x="2414588" y="1518603"/>
                    <a:pt x="2414334" y="1519428"/>
                  </a:cubicBezTo>
                  <a:lnTo>
                    <a:pt x="2414334" y="1519682"/>
                  </a:lnTo>
                  <a:cubicBezTo>
                    <a:pt x="2414334" y="1519682"/>
                    <a:pt x="2414207" y="1519809"/>
                    <a:pt x="2414207" y="1519809"/>
                  </a:cubicBezTo>
                  <a:lnTo>
                    <a:pt x="2414207" y="1519809"/>
                  </a:lnTo>
                  <a:cubicBezTo>
                    <a:pt x="2414207" y="1519809"/>
                    <a:pt x="2414207" y="1519936"/>
                    <a:pt x="2414207" y="1519936"/>
                  </a:cubicBezTo>
                  <a:lnTo>
                    <a:pt x="2414080" y="1520444"/>
                  </a:lnTo>
                  <a:lnTo>
                    <a:pt x="2414080" y="1520698"/>
                  </a:lnTo>
                  <a:cubicBezTo>
                    <a:pt x="2413762" y="1522095"/>
                    <a:pt x="2413508" y="1523238"/>
                    <a:pt x="2413127" y="1524318"/>
                  </a:cubicBezTo>
                  <a:lnTo>
                    <a:pt x="2412937" y="1524953"/>
                  </a:lnTo>
                  <a:lnTo>
                    <a:pt x="2412937" y="1525270"/>
                  </a:lnTo>
                  <a:cubicBezTo>
                    <a:pt x="2412937" y="1525270"/>
                    <a:pt x="2412493" y="1526159"/>
                    <a:pt x="2412493" y="1526159"/>
                  </a:cubicBezTo>
                  <a:lnTo>
                    <a:pt x="2412493" y="1526667"/>
                  </a:lnTo>
                  <a:cubicBezTo>
                    <a:pt x="2412493" y="1526667"/>
                    <a:pt x="2412429" y="1526858"/>
                    <a:pt x="2412429" y="1526858"/>
                  </a:cubicBezTo>
                  <a:cubicBezTo>
                    <a:pt x="2412302" y="1527239"/>
                    <a:pt x="2412175" y="1527620"/>
                    <a:pt x="2412048" y="1528001"/>
                  </a:cubicBezTo>
                  <a:lnTo>
                    <a:pt x="2411731" y="1529017"/>
                  </a:lnTo>
                  <a:cubicBezTo>
                    <a:pt x="2411222" y="1530795"/>
                    <a:pt x="2410651" y="1532382"/>
                    <a:pt x="2410016" y="1534224"/>
                  </a:cubicBezTo>
                  <a:cubicBezTo>
                    <a:pt x="2409508" y="1535684"/>
                    <a:pt x="2408873" y="1537208"/>
                    <a:pt x="2408238" y="1538796"/>
                  </a:cubicBezTo>
                  <a:cubicBezTo>
                    <a:pt x="2407794" y="1540002"/>
                    <a:pt x="2407285" y="1541145"/>
                    <a:pt x="2406714" y="1542352"/>
                  </a:cubicBezTo>
                  <a:lnTo>
                    <a:pt x="2406714" y="1542542"/>
                  </a:lnTo>
                  <a:cubicBezTo>
                    <a:pt x="2406714" y="1542542"/>
                    <a:pt x="2406587" y="1542733"/>
                    <a:pt x="2406587" y="1542733"/>
                  </a:cubicBezTo>
                  <a:cubicBezTo>
                    <a:pt x="2406079" y="1544003"/>
                    <a:pt x="2405508" y="1545209"/>
                    <a:pt x="2404936" y="1546416"/>
                  </a:cubicBezTo>
                  <a:cubicBezTo>
                    <a:pt x="2403221" y="1550035"/>
                    <a:pt x="2401444" y="1553337"/>
                    <a:pt x="2399475" y="1556576"/>
                  </a:cubicBezTo>
                  <a:lnTo>
                    <a:pt x="2396681" y="1556576"/>
                  </a:lnTo>
                  <a:lnTo>
                    <a:pt x="2396681" y="1561084"/>
                  </a:lnTo>
                  <a:cubicBezTo>
                    <a:pt x="2395538" y="1562862"/>
                    <a:pt x="2394395" y="1564513"/>
                    <a:pt x="2393315" y="1565974"/>
                  </a:cubicBezTo>
                  <a:lnTo>
                    <a:pt x="2393188" y="1566101"/>
                  </a:lnTo>
                  <a:lnTo>
                    <a:pt x="2393188" y="1566228"/>
                  </a:lnTo>
                  <a:cubicBezTo>
                    <a:pt x="2393188" y="1566228"/>
                    <a:pt x="2392744" y="1566736"/>
                    <a:pt x="2392554" y="1566990"/>
                  </a:cubicBezTo>
                  <a:cubicBezTo>
                    <a:pt x="2392299" y="1567307"/>
                    <a:pt x="2392045" y="1567625"/>
                    <a:pt x="2391982" y="1567752"/>
                  </a:cubicBezTo>
                  <a:cubicBezTo>
                    <a:pt x="2391474" y="1568387"/>
                    <a:pt x="2390966" y="1569022"/>
                    <a:pt x="2390521" y="1569657"/>
                  </a:cubicBezTo>
                  <a:lnTo>
                    <a:pt x="2390204" y="1570038"/>
                  </a:lnTo>
                  <a:lnTo>
                    <a:pt x="2390077" y="1570228"/>
                  </a:lnTo>
                  <a:cubicBezTo>
                    <a:pt x="2389442" y="1571117"/>
                    <a:pt x="2388744" y="1571943"/>
                    <a:pt x="2387982" y="1572832"/>
                  </a:cubicBezTo>
                  <a:lnTo>
                    <a:pt x="2386394" y="1574610"/>
                  </a:lnTo>
                  <a:lnTo>
                    <a:pt x="2386394" y="1574800"/>
                  </a:lnTo>
                  <a:cubicBezTo>
                    <a:pt x="2385759" y="1575562"/>
                    <a:pt x="2385124" y="1576324"/>
                    <a:pt x="2384552" y="1577023"/>
                  </a:cubicBezTo>
                  <a:cubicBezTo>
                    <a:pt x="2384425" y="1577150"/>
                    <a:pt x="2384298" y="1577277"/>
                    <a:pt x="2384235" y="1577404"/>
                  </a:cubicBezTo>
                  <a:lnTo>
                    <a:pt x="2384045" y="1577531"/>
                  </a:lnTo>
                  <a:lnTo>
                    <a:pt x="2383918" y="1577721"/>
                  </a:lnTo>
                  <a:cubicBezTo>
                    <a:pt x="2383219" y="1578547"/>
                    <a:pt x="2382457" y="1579309"/>
                    <a:pt x="2381695" y="1580134"/>
                  </a:cubicBezTo>
                  <a:cubicBezTo>
                    <a:pt x="2381250" y="1580579"/>
                    <a:pt x="2380870" y="1580960"/>
                    <a:pt x="2380488" y="1581404"/>
                  </a:cubicBezTo>
                  <a:cubicBezTo>
                    <a:pt x="2379981" y="1581912"/>
                    <a:pt x="2379536" y="1582420"/>
                    <a:pt x="2378837" y="1583055"/>
                  </a:cubicBezTo>
                  <a:lnTo>
                    <a:pt x="2378075" y="1583817"/>
                  </a:lnTo>
                  <a:cubicBezTo>
                    <a:pt x="2377440" y="1584452"/>
                    <a:pt x="2376869" y="1585087"/>
                    <a:pt x="2376234" y="1585659"/>
                  </a:cubicBezTo>
                  <a:lnTo>
                    <a:pt x="2376107" y="1585786"/>
                  </a:lnTo>
                  <a:lnTo>
                    <a:pt x="2375980" y="1585913"/>
                  </a:lnTo>
                  <a:cubicBezTo>
                    <a:pt x="2375027" y="1586865"/>
                    <a:pt x="2374075" y="1587754"/>
                    <a:pt x="2373122" y="1588580"/>
                  </a:cubicBezTo>
                  <a:lnTo>
                    <a:pt x="2372995" y="1588707"/>
                  </a:lnTo>
                  <a:lnTo>
                    <a:pt x="2372869" y="1588834"/>
                  </a:lnTo>
                  <a:cubicBezTo>
                    <a:pt x="2371916" y="1589723"/>
                    <a:pt x="2370900" y="1590548"/>
                    <a:pt x="2369820" y="1591437"/>
                  </a:cubicBezTo>
                  <a:cubicBezTo>
                    <a:pt x="2369567" y="1591628"/>
                    <a:pt x="2369312" y="1591818"/>
                    <a:pt x="2369122" y="1592009"/>
                  </a:cubicBezTo>
                  <a:lnTo>
                    <a:pt x="2368805" y="1592263"/>
                  </a:lnTo>
                  <a:cubicBezTo>
                    <a:pt x="2367725" y="1593152"/>
                    <a:pt x="2366582" y="1594041"/>
                    <a:pt x="2365439" y="1594930"/>
                  </a:cubicBezTo>
                  <a:lnTo>
                    <a:pt x="2364931" y="1595247"/>
                  </a:lnTo>
                  <a:lnTo>
                    <a:pt x="2364359" y="1595819"/>
                  </a:lnTo>
                  <a:lnTo>
                    <a:pt x="2364042" y="1596009"/>
                  </a:lnTo>
                  <a:lnTo>
                    <a:pt x="2363534" y="1596390"/>
                  </a:lnTo>
                  <a:lnTo>
                    <a:pt x="2363280" y="1596644"/>
                  </a:lnTo>
                  <a:lnTo>
                    <a:pt x="2363153" y="1596644"/>
                  </a:lnTo>
                  <a:cubicBezTo>
                    <a:pt x="2362137" y="1597470"/>
                    <a:pt x="2361058" y="1598232"/>
                    <a:pt x="2359851" y="1599057"/>
                  </a:cubicBezTo>
                  <a:cubicBezTo>
                    <a:pt x="2358454" y="1600010"/>
                    <a:pt x="2357057" y="1600962"/>
                    <a:pt x="2355660" y="1601851"/>
                  </a:cubicBezTo>
                  <a:lnTo>
                    <a:pt x="2352295" y="1603947"/>
                  </a:lnTo>
                  <a:cubicBezTo>
                    <a:pt x="2350770" y="1604836"/>
                    <a:pt x="2349246" y="1605661"/>
                    <a:pt x="2347849" y="1606423"/>
                  </a:cubicBezTo>
                  <a:cubicBezTo>
                    <a:pt x="2347595" y="1606550"/>
                    <a:pt x="2347405" y="1606677"/>
                    <a:pt x="2347151" y="1606804"/>
                  </a:cubicBezTo>
                  <a:lnTo>
                    <a:pt x="2346960" y="1606804"/>
                  </a:lnTo>
                  <a:cubicBezTo>
                    <a:pt x="2346960" y="1606804"/>
                    <a:pt x="2346833" y="1606995"/>
                    <a:pt x="2346833" y="1606995"/>
                  </a:cubicBezTo>
                  <a:cubicBezTo>
                    <a:pt x="2345563" y="1607757"/>
                    <a:pt x="2344484" y="1608265"/>
                    <a:pt x="2343468" y="1608709"/>
                  </a:cubicBezTo>
                  <a:lnTo>
                    <a:pt x="2342960" y="1608963"/>
                  </a:lnTo>
                  <a:lnTo>
                    <a:pt x="2342960" y="1608963"/>
                  </a:lnTo>
                  <a:cubicBezTo>
                    <a:pt x="2342960" y="1608963"/>
                    <a:pt x="2342452" y="1609281"/>
                    <a:pt x="2342452" y="1609281"/>
                  </a:cubicBezTo>
                  <a:cubicBezTo>
                    <a:pt x="2341372" y="1609916"/>
                    <a:pt x="2340230" y="1610360"/>
                    <a:pt x="2339086" y="1610868"/>
                  </a:cubicBezTo>
                  <a:lnTo>
                    <a:pt x="2338769" y="1610995"/>
                  </a:lnTo>
                  <a:lnTo>
                    <a:pt x="2338642" y="1610995"/>
                  </a:lnTo>
                  <a:cubicBezTo>
                    <a:pt x="2338642" y="1610995"/>
                    <a:pt x="2338642" y="1611059"/>
                    <a:pt x="2338642" y="1611059"/>
                  </a:cubicBezTo>
                  <a:cubicBezTo>
                    <a:pt x="2338642" y="1611059"/>
                    <a:pt x="2338642" y="1611059"/>
                    <a:pt x="2338642" y="1611059"/>
                  </a:cubicBezTo>
                  <a:lnTo>
                    <a:pt x="2338388" y="1611186"/>
                  </a:lnTo>
                  <a:lnTo>
                    <a:pt x="2338388" y="1611186"/>
                  </a:lnTo>
                  <a:cubicBezTo>
                    <a:pt x="2338388" y="1611186"/>
                    <a:pt x="2338134" y="1611313"/>
                    <a:pt x="2338134" y="1611313"/>
                  </a:cubicBezTo>
                  <a:lnTo>
                    <a:pt x="2337880" y="1611440"/>
                  </a:lnTo>
                  <a:cubicBezTo>
                    <a:pt x="2336927" y="1611884"/>
                    <a:pt x="2336102" y="1612265"/>
                    <a:pt x="2334832" y="1612710"/>
                  </a:cubicBezTo>
                  <a:cubicBezTo>
                    <a:pt x="2333245" y="1613345"/>
                    <a:pt x="2331657" y="1613980"/>
                    <a:pt x="2329943" y="1614615"/>
                  </a:cubicBezTo>
                  <a:cubicBezTo>
                    <a:pt x="2327593" y="1615504"/>
                    <a:pt x="2325688" y="1616139"/>
                    <a:pt x="2323720" y="1616710"/>
                  </a:cubicBezTo>
                  <a:cubicBezTo>
                    <a:pt x="2321878" y="1617282"/>
                    <a:pt x="2320036" y="1617853"/>
                    <a:pt x="2318449" y="1618234"/>
                  </a:cubicBezTo>
                  <a:cubicBezTo>
                    <a:pt x="2317877" y="1618361"/>
                    <a:pt x="2317433" y="1618488"/>
                    <a:pt x="2316925" y="1618615"/>
                  </a:cubicBezTo>
                  <a:lnTo>
                    <a:pt x="2316481" y="1618742"/>
                  </a:lnTo>
                  <a:cubicBezTo>
                    <a:pt x="2316481" y="1618742"/>
                    <a:pt x="2315909" y="1618869"/>
                    <a:pt x="2315592" y="1618933"/>
                  </a:cubicBezTo>
                  <a:lnTo>
                    <a:pt x="2315274" y="1618933"/>
                  </a:lnTo>
                  <a:cubicBezTo>
                    <a:pt x="2315274" y="1618933"/>
                    <a:pt x="2315020" y="1618996"/>
                    <a:pt x="2315020" y="1618996"/>
                  </a:cubicBezTo>
                  <a:lnTo>
                    <a:pt x="2314639" y="1618996"/>
                  </a:lnTo>
                  <a:cubicBezTo>
                    <a:pt x="2314639" y="1618996"/>
                    <a:pt x="2314195" y="1619187"/>
                    <a:pt x="2314195" y="1619187"/>
                  </a:cubicBezTo>
                  <a:lnTo>
                    <a:pt x="2313623" y="1619314"/>
                  </a:lnTo>
                  <a:cubicBezTo>
                    <a:pt x="2312480" y="1619631"/>
                    <a:pt x="2311337" y="1619822"/>
                    <a:pt x="2310004" y="1620076"/>
                  </a:cubicBezTo>
                  <a:cubicBezTo>
                    <a:pt x="2308225" y="1620457"/>
                    <a:pt x="2306384" y="1620774"/>
                    <a:pt x="2304606" y="1621028"/>
                  </a:cubicBezTo>
                  <a:lnTo>
                    <a:pt x="2304098" y="1621028"/>
                  </a:lnTo>
                  <a:cubicBezTo>
                    <a:pt x="2303272" y="1621282"/>
                    <a:pt x="2302447" y="1621409"/>
                    <a:pt x="2301558" y="1621473"/>
                  </a:cubicBezTo>
                  <a:cubicBezTo>
                    <a:pt x="2301368" y="1621473"/>
                    <a:pt x="2301177" y="1621473"/>
                    <a:pt x="2300923" y="1621473"/>
                  </a:cubicBezTo>
                  <a:lnTo>
                    <a:pt x="2300224" y="1621473"/>
                  </a:lnTo>
                  <a:cubicBezTo>
                    <a:pt x="2299272" y="1621727"/>
                    <a:pt x="2298320" y="1621790"/>
                    <a:pt x="2297176" y="1621917"/>
                  </a:cubicBezTo>
                  <a:cubicBezTo>
                    <a:pt x="2292541" y="1622362"/>
                    <a:pt x="2288033" y="1622616"/>
                    <a:pt x="2283778" y="1622616"/>
                  </a:cubicBezTo>
                  <a:lnTo>
                    <a:pt x="140716" y="1622616"/>
                  </a:lnTo>
                  <a:cubicBezTo>
                    <a:pt x="104711" y="1622616"/>
                    <a:pt x="70930" y="1608646"/>
                    <a:pt x="45530" y="1583182"/>
                  </a:cubicBezTo>
                  <a:cubicBezTo>
                    <a:pt x="43117" y="1580769"/>
                    <a:pt x="40767" y="1578229"/>
                    <a:pt x="38291" y="1575245"/>
                  </a:cubicBezTo>
                  <a:cubicBezTo>
                    <a:pt x="37211" y="1573975"/>
                    <a:pt x="36132" y="1572641"/>
                    <a:pt x="35179" y="1571308"/>
                  </a:cubicBezTo>
                  <a:lnTo>
                    <a:pt x="35052" y="1571181"/>
                  </a:lnTo>
                  <a:lnTo>
                    <a:pt x="34925" y="1571054"/>
                  </a:lnTo>
                  <a:cubicBezTo>
                    <a:pt x="34354" y="1570355"/>
                    <a:pt x="33845" y="1569784"/>
                    <a:pt x="33338" y="1569085"/>
                  </a:cubicBezTo>
                  <a:lnTo>
                    <a:pt x="33210" y="1568958"/>
                  </a:lnTo>
                  <a:lnTo>
                    <a:pt x="33083" y="1568831"/>
                  </a:lnTo>
                  <a:cubicBezTo>
                    <a:pt x="32830" y="1568514"/>
                    <a:pt x="32576" y="1568133"/>
                    <a:pt x="32321" y="1567815"/>
                  </a:cubicBezTo>
                  <a:cubicBezTo>
                    <a:pt x="32068" y="1567434"/>
                    <a:pt x="31814" y="1567117"/>
                    <a:pt x="31559" y="1566736"/>
                  </a:cubicBezTo>
                  <a:cubicBezTo>
                    <a:pt x="30353" y="1565148"/>
                    <a:pt x="29273" y="1563561"/>
                    <a:pt x="28131" y="1561783"/>
                  </a:cubicBezTo>
                  <a:cubicBezTo>
                    <a:pt x="27559" y="1560894"/>
                    <a:pt x="26988" y="1559941"/>
                    <a:pt x="26416" y="1559052"/>
                  </a:cubicBezTo>
                  <a:lnTo>
                    <a:pt x="25591" y="1557719"/>
                  </a:lnTo>
                  <a:cubicBezTo>
                    <a:pt x="24447" y="1556004"/>
                    <a:pt x="23368" y="1554163"/>
                    <a:pt x="22289" y="1552194"/>
                  </a:cubicBezTo>
                  <a:cubicBezTo>
                    <a:pt x="21844" y="1551242"/>
                    <a:pt x="21399" y="1550353"/>
                    <a:pt x="20955" y="1549464"/>
                  </a:cubicBezTo>
                  <a:lnTo>
                    <a:pt x="20828" y="1549210"/>
                  </a:lnTo>
                  <a:lnTo>
                    <a:pt x="20828" y="1549083"/>
                  </a:lnTo>
                  <a:cubicBezTo>
                    <a:pt x="20510" y="1548702"/>
                    <a:pt x="20383" y="1548257"/>
                    <a:pt x="20193" y="1547876"/>
                  </a:cubicBezTo>
                  <a:lnTo>
                    <a:pt x="20003" y="1547368"/>
                  </a:lnTo>
                  <a:lnTo>
                    <a:pt x="19876" y="1547114"/>
                  </a:lnTo>
                  <a:cubicBezTo>
                    <a:pt x="19050" y="1545400"/>
                    <a:pt x="18161" y="1543749"/>
                    <a:pt x="17463" y="1542098"/>
                  </a:cubicBezTo>
                  <a:cubicBezTo>
                    <a:pt x="17082" y="1541272"/>
                    <a:pt x="16764" y="1540447"/>
                    <a:pt x="16383" y="1539494"/>
                  </a:cubicBezTo>
                  <a:lnTo>
                    <a:pt x="15875" y="1538224"/>
                  </a:lnTo>
                  <a:lnTo>
                    <a:pt x="15304" y="1536700"/>
                  </a:lnTo>
                  <a:lnTo>
                    <a:pt x="15113" y="1536129"/>
                  </a:lnTo>
                  <a:lnTo>
                    <a:pt x="14859" y="1535684"/>
                  </a:lnTo>
                  <a:cubicBezTo>
                    <a:pt x="14478" y="1534732"/>
                    <a:pt x="14097" y="1533779"/>
                    <a:pt x="13843" y="1532954"/>
                  </a:cubicBezTo>
                  <a:lnTo>
                    <a:pt x="13589" y="1532192"/>
                  </a:lnTo>
                  <a:lnTo>
                    <a:pt x="13462" y="1531684"/>
                  </a:lnTo>
                  <a:lnTo>
                    <a:pt x="13462" y="1531493"/>
                  </a:lnTo>
                  <a:cubicBezTo>
                    <a:pt x="13462" y="1531493"/>
                    <a:pt x="13335" y="1531303"/>
                    <a:pt x="13335" y="1531303"/>
                  </a:cubicBezTo>
                  <a:cubicBezTo>
                    <a:pt x="13208" y="1530922"/>
                    <a:pt x="13081" y="1530477"/>
                    <a:pt x="12954" y="1530096"/>
                  </a:cubicBezTo>
                  <a:lnTo>
                    <a:pt x="12764" y="1529525"/>
                  </a:lnTo>
                  <a:lnTo>
                    <a:pt x="12256" y="1528001"/>
                  </a:lnTo>
                  <a:lnTo>
                    <a:pt x="11811" y="1526540"/>
                  </a:lnTo>
                  <a:lnTo>
                    <a:pt x="11811" y="1526350"/>
                  </a:lnTo>
                  <a:cubicBezTo>
                    <a:pt x="11811" y="1526350"/>
                    <a:pt x="11684" y="1526223"/>
                    <a:pt x="11684" y="1526223"/>
                  </a:cubicBezTo>
                  <a:lnTo>
                    <a:pt x="11557" y="1525842"/>
                  </a:lnTo>
                  <a:cubicBezTo>
                    <a:pt x="11557" y="1525842"/>
                    <a:pt x="11367" y="1525207"/>
                    <a:pt x="11240" y="1524889"/>
                  </a:cubicBezTo>
                  <a:cubicBezTo>
                    <a:pt x="11176" y="1524572"/>
                    <a:pt x="11049" y="1524318"/>
                    <a:pt x="10985" y="1524000"/>
                  </a:cubicBezTo>
                  <a:cubicBezTo>
                    <a:pt x="10922" y="1523683"/>
                    <a:pt x="10795" y="1523429"/>
                    <a:pt x="10668" y="1522921"/>
                  </a:cubicBezTo>
                  <a:lnTo>
                    <a:pt x="10541" y="1522540"/>
                  </a:lnTo>
                  <a:lnTo>
                    <a:pt x="10541" y="1522540"/>
                  </a:lnTo>
                  <a:cubicBezTo>
                    <a:pt x="10541" y="1522540"/>
                    <a:pt x="10541" y="1522095"/>
                    <a:pt x="10541" y="1522095"/>
                  </a:cubicBezTo>
                  <a:lnTo>
                    <a:pt x="10414" y="1521651"/>
                  </a:lnTo>
                  <a:lnTo>
                    <a:pt x="10287" y="1521270"/>
                  </a:lnTo>
                  <a:lnTo>
                    <a:pt x="10287" y="1521270"/>
                  </a:lnTo>
                  <a:cubicBezTo>
                    <a:pt x="10287" y="1521270"/>
                    <a:pt x="10287" y="1520952"/>
                    <a:pt x="10287" y="1520952"/>
                  </a:cubicBezTo>
                  <a:lnTo>
                    <a:pt x="10287" y="1520698"/>
                  </a:lnTo>
                  <a:cubicBezTo>
                    <a:pt x="10287" y="1520698"/>
                    <a:pt x="9081" y="1515745"/>
                    <a:pt x="9081" y="1515745"/>
                  </a:cubicBezTo>
                  <a:lnTo>
                    <a:pt x="9081" y="1515555"/>
                  </a:lnTo>
                  <a:cubicBezTo>
                    <a:pt x="9081" y="1515555"/>
                    <a:pt x="9017" y="1515364"/>
                    <a:pt x="9017" y="1515364"/>
                  </a:cubicBezTo>
                  <a:cubicBezTo>
                    <a:pt x="9017" y="1515174"/>
                    <a:pt x="8890" y="1514983"/>
                    <a:pt x="8890" y="1514793"/>
                  </a:cubicBezTo>
                  <a:lnTo>
                    <a:pt x="8890" y="1514602"/>
                  </a:lnTo>
                  <a:cubicBezTo>
                    <a:pt x="8890" y="1514602"/>
                    <a:pt x="8890" y="1514412"/>
                    <a:pt x="8890" y="1514412"/>
                  </a:cubicBezTo>
                  <a:cubicBezTo>
                    <a:pt x="8827" y="1514031"/>
                    <a:pt x="8763" y="1513586"/>
                    <a:pt x="8699" y="1513205"/>
                  </a:cubicBezTo>
                  <a:cubicBezTo>
                    <a:pt x="8636" y="1512634"/>
                    <a:pt x="8509" y="1512062"/>
                    <a:pt x="8445" y="1511554"/>
                  </a:cubicBezTo>
                  <a:cubicBezTo>
                    <a:pt x="8255" y="1510602"/>
                    <a:pt x="8065" y="1509586"/>
                    <a:pt x="7938" y="1508570"/>
                  </a:cubicBezTo>
                  <a:cubicBezTo>
                    <a:pt x="7938" y="1508125"/>
                    <a:pt x="7810" y="1507617"/>
                    <a:pt x="7747" y="1507173"/>
                  </a:cubicBezTo>
                  <a:cubicBezTo>
                    <a:pt x="7747" y="1506792"/>
                    <a:pt x="7620" y="1506411"/>
                    <a:pt x="7557" y="1505966"/>
                  </a:cubicBezTo>
                  <a:lnTo>
                    <a:pt x="7557" y="1505204"/>
                  </a:lnTo>
                  <a:cubicBezTo>
                    <a:pt x="7239" y="1503807"/>
                    <a:pt x="7048" y="1502347"/>
                    <a:pt x="6985" y="1500886"/>
                  </a:cubicBezTo>
                  <a:lnTo>
                    <a:pt x="6604" y="1495870"/>
                  </a:lnTo>
                  <a:lnTo>
                    <a:pt x="6604" y="1495235"/>
                  </a:lnTo>
                  <a:cubicBezTo>
                    <a:pt x="6604" y="1495235"/>
                    <a:pt x="6604" y="1494917"/>
                    <a:pt x="6604" y="1494917"/>
                  </a:cubicBezTo>
                  <a:lnTo>
                    <a:pt x="6604" y="1494663"/>
                  </a:lnTo>
                  <a:cubicBezTo>
                    <a:pt x="6604" y="1494663"/>
                    <a:pt x="6541" y="1493901"/>
                    <a:pt x="6541" y="1493901"/>
                  </a:cubicBezTo>
                  <a:lnTo>
                    <a:pt x="6541" y="1493647"/>
                  </a:lnTo>
                  <a:cubicBezTo>
                    <a:pt x="6350" y="1491679"/>
                    <a:pt x="6286" y="1489710"/>
                    <a:pt x="6286" y="1487742"/>
                  </a:cubicBezTo>
                  <a:lnTo>
                    <a:pt x="6286" y="1281938"/>
                  </a:lnTo>
                  <a:cubicBezTo>
                    <a:pt x="58166" y="1242441"/>
                    <a:pt x="112141" y="1195261"/>
                    <a:pt x="166624" y="1141603"/>
                  </a:cubicBezTo>
                  <a:cubicBezTo>
                    <a:pt x="190881" y="1117854"/>
                    <a:pt x="215456" y="1092581"/>
                    <a:pt x="239585" y="1066546"/>
                  </a:cubicBezTo>
                  <a:cubicBezTo>
                    <a:pt x="300672" y="1001078"/>
                    <a:pt x="363093" y="927164"/>
                    <a:pt x="425132" y="846900"/>
                  </a:cubicBezTo>
                  <a:cubicBezTo>
                    <a:pt x="448691" y="816356"/>
                    <a:pt x="472440" y="784606"/>
                    <a:pt x="495745" y="752475"/>
                  </a:cubicBezTo>
                  <a:cubicBezTo>
                    <a:pt x="504254" y="740728"/>
                    <a:pt x="512826" y="728662"/>
                    <a:pt x="521271" y="716725"/>
                  </a:cubicBezTo>
                  <a:cubicBezTo>
                    <a:pt x="570167" y="647446"/>
                    <a:pt x="646240" y="534606"/>
                    <a:pt x="731076" y="390843"/>
                  </a:cubicBezTo>
                  <a:cubicBezTo>
                    <a:pt x="751459" y="356362"/>
                    <a:pt x="771716" y="321183"/>
                    <a:pt x="791146" y="286322"/>
                  </a:cubicBezTo>
                  <a:cubicBezTo>
                    <a:pt x="816610" y="240856"/>
                    <a:pt x="841883" y="193866"/>
                    <a:pt x="866204" y="146622"/>
                  </a:cubicBezTo>
                  <a:lnTo>
                    <a:pt x="866902" y="145225"/>
                  </a:lnTo>
                  <a:cubicBezTo>
                    <a:pt x="880682" y="118555"/>
                    <a:pt x="893826" y="92329"/>
                    <a:pt x="906018" y="67310"/>
                  </a:cubicBezTo>
                  <a:cubicBezTo>
                    <a:pt x="915860" y="47244"/>
                    <a:pt x="925640" y="26733"/>
                    <a:pt x="935228" y="6286"/>
                  </a:cubicBezTo>
                  <a:lnTo>
                    <a:pt x="2284032" y="6286"/>
                  </a:lnTo>
                  <a:moveTo>
                    <a:pt x="983615" y="457327"/>
                  </a:moveTo>
                  <a:cubicBezTo>
                    <a:pt x="993077" y="457327"/>
                    <a:pt x="1002538" y="455105"/>
                    <a:pt x="1010857" y="450850"/>
                  </a:cubicBezTo>
                  <a:cubicBezTo>
                    <a:pt x="1016635" y="447993"/>
                    <a:pt x="1021970" y="444119"/>
                    <a:pt x="1026732" y="439420"/>
                  </a:cubicBezTo>
                  <a:cubicBezTo>
                    <a:pt x="1050417" y="415671"/>
                    <a:pt x="1050417" y="377000"/>
                    <a:pt x="1026732" y="353250"/>
                  </a:cubicBezTo>
                  <a:cubicBezTo>
                    <a:pt x="1015238" y="341757"/>
                    <a:pt x="999934" y="335470"/>
                    <a:pt x="983615" y="335470"/>
                  </a:cubicBezTo>
                  <a:cubicBezTo>
                    <a:pt x="973265" y="335470"/>
                    <a:pt x="962978" y="338137"/>
                    <a:pt x="953960" y="343154"/>
                  </a:cubicBezTo>
                  <a:cubicBezTo>
                    <a:pt x="949134" y="345885"/>
                    <a:pt x="944626" y="349250"/>
                    <a:pt x="940499" y="353314"/>
                  </a:cubicBezTo>
                  <a:cubicBezTo>
                    <a:pt x="929005" y="364807"/>
                    <a:pt x="922655" y="380111"/>
                    <a:pt x="922655" y="396431"/>
                  </a:cubicBezTo>
                  <a:cubicBezTo>
                    <a:pt x="922655" y="412750"/>
                    <a:pt x="929005" y="427990"/>
                    <a:pt x="940499" y="439547"/>
                  </a:cubicBezTo>
                  <a:cubicBezTo>
                    <a:pt x="952056" y="451104"/>
                    <a:pt x="967359" y="457391"/>
                    <a:pt x="983615" y="457391"/>
                  </a:cubicBezTo>
                  <a:moveTo>
                    <a:pt x="660654" y="6350"/>
                  </a:moveTo>
                  <a:cubicBezTo>
                    <a:pt x="666814" y="23686"/>
                    <a:pt x="662495" y="43434"/>
                    <a:pt x="649351" y="56579"/>
                  </a:cubicBezTo>
                  <a:cubicBezTo>
                    <a:pt x="640208" y="65723"/>
                    <a:pt x="628142" y="70739"/>
                    <a:pt x="615252" y="70739"/>
                  </a:cubicBezTo>
                  <a:cubicBezTo>
                    <a:pt x="602361" y="70739"/>
                    <a:pt x="590232" y="65723"/>
                    <a:pt x="581152" y="56579"/>
                  </a:cubicBezTo>
                  <a:cubicBezTo>
                    <a:pt x="568007" y="43434"/>
                    <a:pt x="563690" y="23686"/>
                    <a:pt x="569913" y="6350"/>
                  </a:cubicBezTo>
                  <a:lnTo>
                    <a:pt x="660718" y="6350"/>
                  </a:lnTo>
                  <a:moveTo>
                    <a:pt x="618617" y="273812"/>
                  </a:moveTo>
                  <a:cubicBezTo>
                    <a:pt x="631507" y="273812"/>
                    <a:pt x="643636" y="278829"/>
                    <a:pt x="652717" y="287973"/>
                  </a:cubicBezTo>
                  <a:cubicBezTo>
                    <a:pt x="661860" y="297053"/>
                    <a:pt x="666877" y="309181"/>
                    <a:pt x="666877" y="322072"/>
                  </a:cubicBezTo>
                  <a:cubicBezTo>
                    <a:pt x="666877" y="334962"/>
                    <a:pt x="661860" y="347091"/>
                    <a:pt x="652717" y="356172"/>
                  </a:cubicBezTo>
                  <a:cubicBezTo>
                    <a:pt x="643572" y="365316"/>
                    <a:pt x="631507" y="370332"/>
                    <a:pt x="618617" y="370332"/>
                  </a:cubicBezTo>
                  <a:cubicBezTo>
                    <a:pt x="605727" y="370332"/>
                    <a:pt x="593598" y="365316"/>
                    <a:pt x="584518" y="356172"/>
                  </a:cubicBezTo>
                  <a:cubicBezTo>
                    <a:pt x="565721" y="337375"/>
                    <a:pt x="565721" y="306768"/>
                    <a:pt x="584518" y="287973"/>
                  </a:cubicBezTo>
                  <a:cubicBezTo>
                    <a:pt x="593662" y="278829"/>
                    <a:pt x="605727" y="273812"/>
                    <a:pt x="618617" y="273812"/>
                  </a:cubicBezTo>
                  <a:moveTo>
                    <a:pt x="321056" y="528574"/>
                  </a:moveTo>
                  <a:cubicBezTo>
                    <a:pt x="333946" y="528574"/>
                    <a:pt x="346075" y="533591"/>
                    <a:pt x="355156" y="542735"/>
                  </a:cubicBezTo>
                  <a:cubicBezTo>
                    <a:pt x="373888" y="561531"/>
                    <a:pt x="373888" y="592137"/>
                    <a:pt x="355156" y="610997"/>
                  </a:cubicBezTo>
                  <a:cubicBezTo>
                    <a:pt x="346011" y="620078"/>
                    <a:pt x="333946" y="625094"/>
                    <a:pt x="321056" y="625094"/>
                  </a:cubicBezTo>
                  <a:cubicBezTo>
                    <a:pt x="308166" y="625094"/>
                    <a:pt x="296037" y="620078"/>
                    <a:pt x="286957" y="610997"/>
                  </a:cubicBezTo>
                  <a:cubicBezTo>
                    <a:pt x="268160" y="592201"/>
                    <a:pt x="268160" y="561594"/>
                    <a:pt x="286957" y="542735"/>
                  </a:cubicBezTo>
                  <a:cubicBezTo>
                    <a:pt x="296101" y="533591"/>
                    <a:pt x="308166" y="528574"/>
                    <a:pt x="321056" y="528574"/>
                  </a:cubicBezTo>
                  <a:moveTo>
                    <a:pt x="170497" y="864235"/>
                  </a:moveTo>
                  <a:cubicBezTo>
                    <a:pt x="183388" y="864235"/>
                    <a:pt x="195517" y="869252"/>
                    <a:pt x="204597" y="878332"/>
                  </a:cubicBezTo>
                  <a:cubicBezTo>
                    <a:pt x="223393" y="897128"/>
                    <a:pt x="223393" y="927735"/>
                    <a:pt x="204597" y="946595"/>
                  </a:cubicBezTo>
                  <a:cubicBezTo>
                    <a:pt x="195453" y="955739"/>
                    <a:pt x="183388" y="960755"/>
                    <a:pt x="170497" y="960755"/>
                  </a:cubicBezTo>
                  <a:cubicBezTo>
                    <a:pt x="157607" y="960755"/>
                    <a:pt x="145479" y="955739"/>
                    <a:pt x="136398" y="946595"/>
                  </a:cubicBezTo>
                  <a:cubicBezTo>
                    <a:pt x="117666" y="927799"/>
                    <a:pt x="117666" y="897192"/>
                    <a:pt x="136398" y="878332"/>
                  </a:cubicBezTo>
                  <a:cubicBezTo>
                    <a:pt x="145542" y="869252"/>
                    <a:pt x="157607" y="864235"/>
                    <a:pt x="170497" y="864235"/>
                  </a:cubicBezTo>
                  <a:moveTo>
                    <a:pt x="2284095" y="0"/>
                  </a:moveTo>
                  <a:lnTo>
                    <a:pt x="931228" y="0"/>
                  </a:lnTo>
                  <a:cubicBezTo>
                    <a:pt x="921131" y="21654"/>
                    <a:pt x="910845" y="43180"/>
                    <a:pt x="900367" y="64580"/>
                  </a:cubicBezTo>
                  <a:cubicBezTo>
                    <a:pt x="887349" y="91250"/>
                    <a:pt x="874078" y="117602"/>
                    <a:pt x="860616" y="143700"/>
                  </a:cubicBezTo>
                  <a:lnTo>
                    <a:pt x="860616" y="143700"/>
                  </a:lnTo>
                  <a:cubicBezTo>
                    <a:pt x="836105" y="191389"/>
                    <a:pt x="811022" y="238062"/>
                    <a:pt x="785685" y="283274"/>
                  </a:cubicBezTo>
                  <a:cubicBezTo>
                    <a:pt x="765746" y="319024"/>
                    <a:pt x="745681" y="353886"/>
                    <a:pt x="725678" y="387668"/>
                  </a:cubicBezTo>
                  <a:cubicBezTo>
                    <a:pt x="650875" y="514413"/>
                    <a:pt x="577406" y="626237"/>
                    <a:pt x="516128" y="713105"/>
                  </a:cubicBezTo>
                  <a:cubicBezTo>
                    <a:pt x="508064" y="724535"/>
                    <a:pt x="499555" y="736473"/>
                    <a:pt x="490665" y="748792"/>
                  </a:cubicBezTo>
                  <a:cubicBezTo>
                    <a:pt x="469392" y="778129"/>
                    <a:pt x="445770" y="809879"/>
                    <a:pt x="420180" y="843026"/>
                  </a:cubicBezTo>
                  <a:cubicBezTo>
                    <a:pt x="366332" y="912686"/>
                    <a:pt x="303594" y="988695"/>
                    <a:pt x="235014" y="1062228"/>
                  </a:cubicBezTo>
                  <a:cubicBezTo>
                    <a:pt x="211455" y="1087628"/>
                    <a:pt x="187134" y="1112711"/>
                    <a:pt x="162243" y="1137095"/>
                  </a:cubicBezTo>
                  <a:cubicBezTo>
                    <a:pt x="110236" y="1188276"/>
                    <a:pt x="55753" y="1236599"/>
                    <a:pt x="64" y="1278763"/>
                  </a:cubicBezTo>
                  <a:lnTo>
                    <a:pt x="64" y="138684"/>
                  </a:lnTo>
                  <a:cubicBezTo>
                    <a:pt x="0" y="139446"/>
                    <a:pt x="0" y="140208"/>
                    <a:pt x="0" y="140970"/>
                  </a:cubicBezTo>
                  <a:lnTo>
                    <a:pt x="0" y="1487742"/>
                  </a:lnTo>
                  <a:cubicBezTo>
                    <a:pt x="0" y="1489964"/>
                    <a:pt x="64" y="1492187"/>
                    <a:pt x="191" y="1494409"/>
                  </a:cubicBezTo>
                  <a:cubicBezTo>
                    <a:pt x="191" y="1494600"/>
                    <a:pt x="191" y="1494790"/>
                    <a:pt x="254" y="1494981"/>
                  </a:cubicBezTo>
                  <a:cubicBezTo>
                    <a:pt x="254" y="1495235"/>
                    <a:pt x="254" y="1495489"/>
                    <a:pt x="318" y="1495743"/>
                  </a:cubicBezTo>
                  <a:cubicBezTo>
                    <a:pt x="318" y="1495933"/>
                    <a:pt x="318" y="1496187"/>
                    <a:pt x="381" y="1496378"/>
                  </a:cubicBezTo>
                  <a:cubicBezTo>
                    <a:pt x="508" y="1498092"/>
                    <a:pt x="635" y="1499743"/>
                    <a:pt x="762" y="1501394"/>
                  </a:cubicBezTo>
                  <a:cubicBezTo>
                    <a:pt x="889" y="1503045"/>
                    <a:pt x="1080" y="1504633"/>
                    <a:pt x="1333" y="1506220"/>
                  </a:cubicBezTo>
                  <a:lnTo>
                    <a:pt x="1333" y="1506347"/>
                  </a:lnTo>
                  <a:cubicBezTo>
                    <a:pt x="1460" y="1507427"/>
                    <a:pt x="1651" y="1508506"/>
                    <a:pt x="1778" y="1509522"/>
                  </a:cubicBezTo>
                  <a:cubicBezTo>
                    <a:pt x="1969" y="1510602"/>
                    <a:pt x="2159" y="1511681"/>
                    <a:pt x="2349" y="1512697"/>
                  </a:cubicBezTo>
                  <a:cubicBezTo>
                    <a:pt x="2540" y="1513650"/>
                    <a:pt x="2667" y="1514666"/>
                    <a:pt x="2857" y="1515618"/>
                  </a:cubicBezTo>
                  <a:cubicBezTo>
                    <a:pt x="2921" y="1516063"/>
                    <a:pt x="3048" y="1516571"/>
                    <a:pt x="3175" y="1517015"/>
                  </a:cubicBezTo>
                  <a:lnTo>
                    <a:pt x="4318" y="1521968"/>
                  </a:lnTo>
                  <a:cubicBezTo>
                    <a:pt x="4382" y="1522413"/>
                    <a:pt x="4508" y="1522794"/>
                    <a:pt x="4635" y="1523238"/>
                  </a:cubicBezTo>
                  <a:cubicBezTo>
                    <a:pt x="4699" y="1523683"/>
                    <a:pt x="4826" y="1524064"/>
                    <a:pt x="4953" y="1524508"/>
                  </a:cubicBezTo>
                  <a:cubicBezTo>
                    <a:pt x="5144" y="1525270"/>
                    <a:pt x="5397" y="1525969"/>
                    <a:pt x="5588" y="1526667"/>
                  </a:cubicBezTo>
                  <a:cubicBezTo>
                    <a:pt x="5779" y="1527175"/>
                    <a:pt x="5906" y="1527747"/>
                    <a:pt x="6096" y="1528255"/>
                  </a:cubicBezTo>
                  <a:cubicBezTo>
                    <a:pt x="6414" y="1529271"/>
                    <a:pt x="6731" y="1530223"/>
                    <a:pt x="7048" y="1531239"/>
                  </a:cubicBezTo>
                  <a:cubicBezTo>
                    <a:pt x="7239" y="1531874"/>
                    <a:pt x="7430" y="1532573"/>
                    <a:pt x="7683" y="1533271"/>
                  </a:cubicBezTo>
                  <a:cubicBezTo>
                    <a:pt x="7810" y="1533716"/>
                    <a:pt x="7938" y="1534097"/>
                    <a:pt x="8065" y="1534541"/>
                  </a:cubicBezTo>
                  <a:cubicBezTo>
                    <a:pt x="8445" y="1535748"/>
                    <a:pt x="8890" y="1536891"/>
                    <a:pt x="9334" y="1537970"/>
                  </a:cubicBezTo>
                  <a:cubicBezTo>
                    <a:pt x="9461" y="1538288"/>
                    <a:pt x="9589" y="1538605"/>
                    <a:pt x="9779" y="1538923"/>
                  </a:cubicBezTo>
                  <a:cubicBezTo>
                    <a:pt x="10160" y="1539875"/>
                    <a:pt x="10478" y="1540764"/>
                    <a:pt x="10858" y="1541717"/>
                  </a:cubicBezTo>
                  <a:cubicBezTo>
                    <a:pt x="11240" y="1542669"/>
                    <a:pt x="11620" y="1543558"/>
                    <a:pt x="12002" y="1544447"/>
                  </a:cubicBezTo>
                  <a:cubicBezTo>
                    <a:pt x="12827" y="1546289"/>
                    <a:pt x="13716" y="1548067"/>
                    <a:pt x="14605" y="1549845"/>
                  </a:cubicBezTo>
                  <a:cubicBezTo>
                    <a:pt x="14669" y="1549972"/>
                    <a:pt x="14732" y="1550162"/>
                    <a:pt x="14795" y="1550289"/>
                  </a:cubicBezTo>
                  <a:cubicBezTo>
                    <a:pt x="15049" y="1550861"/>
                    <a:pt x="15304" y="1551432"/>
                    <a:pt x="15621" y="1552004"/>
                  </a:cubicBezTo>
                  <a:cubicBezTo>
                    <a:pt x="16066" y="1552893"/>
                    <a:pt x="16510" y="1553782"/>
                    <a:pt x="16955" y="1554734"/>
                  </a:cubicBezTo>
                  <a:cubicBezTo>
                    <a:pt x="18097" y="1556893"/>
                    <a:pt x="19304" y="1558989"/>
                    <a:pt x="20701" y="1561084"/>
                  </a:cubicBezTo>
                  <a:cubicBezTo>
                    <a:pt x="21527" y="1562418"/>
                    <a:pt x="22352" y="1563815"/>
                    <a:pt x="23241" y="1565148"/>
                  </a:cubicBezTo>
                  <a:cubicBezTo>
                    <a:pt x="24384" y="1566926"/>
                    <a:pt x="25591" y="1568641"/>
                    <a:pt x="26860" y="1570355"/>
                  </a:cubicBezTo>
                  <a:cubicBezTo>
                    <a:pt x="27432" y="1571117"/>
                    <a:pt x="27940" y="1571943"/>
                    <a:pt x="28575" y="1572705"/>
                  </a:cubicBezTo>
                  <a:cubicBezTo>
                    <a:pt x="29146" y="1573467"/>
                    <a:pt x="29718" y="1574165"/>
                    <a:pt x="30353" y="1574927"/>
                  </a:cubicBezTo>
                  <a:cubicBezTo>
                    <a:pt x="31432" y="1576388"/>
                    <a:pt x="32576" y="1577848"/>
                    <a:pt x="33782" y="1579245"/>
                  </a:cubicBezTo>
                  <a:cubicBezTo>
                    <a:pt x="36195" y="1582103"/>
                    <a:pt x="38671" y="1584833"/>
                    <a:pt x="41339" y="1587500"/>
                  </a:cubicBezTo>
                  <a:cubicBezTo>
                    <a:pt x="66866" y="1613027"/>
                    <a:pt x="102108" y="1628775"/>
                    <a:pt x="141033" y="1628775"/>
                  </a:cubicBezTo>
                  <a:lnTo>
                    <a:pt x="2284095" y="1628775"/>
                  </a:lnTo>
                  <a:cubicBezTo>
                    <a:pt x="2288795" y="1628775"/>
                    <a:pt x="2293494" y="1628521"/>
                    <a:pt x="2298129" y="1628077"/>
                  </a:cubicBezTo>
                  <a:cubicBezTo>
                    <a:pt x="2299272" y="1627950"/>
                    <a:pt x="2300478" y="1627823"/>
                    <a:pt x="2301621" y="1627632"/>
                  </a:cubicBezTo>
                  <a:cubicBezTo>
                    <a:pt x="2301812" y="1627632"/>
                    <a:pt x="2302066" y="1627632"/>
                    <a:pt x="2302257" y="1627632"/>
                  </a:cubicBezTo>
                  <a:cubicBezTo>
                    <a:pt x="2303399" y="1627569"/>
                    <a:pt x="2304479" y="1627378"/>
                    <a:pt x="2305558" y="1627188"/>
                  </a:cubicBezTo>
                  <a:cubicBezTo>
                    <a:pt x="2307590" y="1626870"/>
                    <a:pt x="2309686" y="1626553"/>
                    <a:pt x="2311718" y="1626108"/>
                  </a:cubicBezTo>
                  <a:cubicBezTo>
                    <a:pt x="2313051" y="1625854"/>
                    <a:pt x="2314385" y="1625600"/>
                    <a:pt x="2315719" y="1625219"/>
                  </a:cubicBezTo>
                  <a:cubicBezTo>
                    <a:pt x="2315909" y="1625219"/>
                    <a:pt x="2316036" y="1625156"/>
                    <a:pt x="2316226" y="1625092"/>
                  </a:cubicBezTo>
                  <a:cubicBezTo>
                    <a:pt x="2316354" y="1625092"/>
                    <a:pt x="2316481" y="1625029"/>
                    <a:pt x="2316608" y="1625029"/>
                  </a:cubicBezTo>
                  <a:cubicBezTo>
                    <a:pt x="2317496" y="1624902"/>
                    <a:pt x="2318322" y="1624648"/>
                    <a:pt x="2319147" y="1624457"/>
                  </a:cubicBezTo>
                  <a:cubicBezTo>
                    <a:pt x="2319465" y="1624330"/>
                    <a:pt x="2319719" y="1624267"/>
                    <a:pt x="2320036" y="1624203"/>
                  </a:cubicBezTo>
                  <a:cubicBezTo>
                    <a:pt x="2322069" y="1623695"/>
                    <a:pt x="2324037" y="1623124"/>
                    <a:pt x="2326006" y="1622489"/>
                  </a:cubicBezTo>
                  <a:cubicBezTo>
                    <a:pt x="2328228" y="1621854"/>
                    <a:pt x="2330387" y="1621092"/>
                    <a:pt x="2332546" y="1620266"/>
                  </a:cubicBezTo>
                  <a:cubicBezTo>
                    <a:pt x="2334260" y="1619631"/>
                    <a:pt x="2335975" y="1618996"/>
                    <a:pt x="2337626" y="1618298"/>
                  </a:cubicBezTo>
                  <a:cubicBezTo>
                    <a:pt x="2338833" y="1617853"/>
                    <a:pt x="2339912" y="1617409"/>
                    <a:pt x="2341055" y="1616837"/>
                  </a:cubicBezTo>
                  <a:cubicBezTo>
                    <a:pt x="2341372" y="1616710"/>
                    <a:pt x="2341754" y="1616583"/>
                    <a:pt x="2342071" y="1616393"/>
                  </a:cubicBezTo>
                  <a:cubicBezTo>
                    <a:pt x="2343341" y="1615821"/>
                    <a:pt x="2344611" y="1615250"/>
                    <a:pt x="2345881" y="1614551"/>
                  </a:cubicBezTo>
                  <a:cubicBezTo>
                    <a:pt x="2346071" y="1614488"/>
                    <a:pt x="2346198" y="1614424"/>
                    <a:pt x="2346389" y="1614297"/>
                  </a:cubicBezTo>
                  <a:cubicBezTo>
                    <a:pt x="2347722" y="1613726"/>
                    <a:pt x="2349056" y="1613027"/>
                    <a:pt x="2350389" y="1612265"/>
                  </a:cubicBezTo>
                  <a:cubicBezTo>
                    <a:pt x="2350644" y="1612138"/>
                    <a:pt x="2350834" y="1612011"/>
                    <a:pt x="2351088" y="1611884"/>
                  </a:cubicBezTo>
                  <a:cubicBezTo>
                    <a:pt x="2352739" y="1610995"/>
                    <a:pt x="2354390" y="1610106"/>
                    <a:pt x="2355977" y="1609154"/>
                  </a:cubicBezTo>
                  <a:cubicBezTo>
                    <a:pt x="2357120" y="1608455"/>
                    <a:pt x="2358263" y="1607757"/>
                    <a:pt x="2359407" y="1607058"/>
                  </a:cubicBezTo>
                  <a:cubicBezTo>
                    <a:pt x="2360931" y="1606106"/>
                    <a:pt x="2362455" y="1605090"/>
                    <a:pt x="2363915" y="1604074"/>
                  </a:cubicBezTo>
                  <a:cubicBezTo>
                    <a:pt x="2365185" y="1603248"/>
                    <a:pt x="2366392" y="1602359"/>
                    <a:pt x="2367598" y="1601470"/>
                  </a:cubicBezTo>
                  <a:cubicBezTo>
                    <a:pt x="2367725" y="1601343"/>
                    <a:pt x="2367915" y="1601216"/>
                    <a:pt x="2368043" y="1601089"/>
                  </a:cubicBezTo>
                  <a:cubicBezTo>
                    <a:pt x="2368423" y="1600835"/>
                    <a:pt x="2368805" y="1600581"/>
                    <a:pt x="2369122" y="1600264"/>
                  </a:cubicBezTo>
                  <a:cubicBezTo>
                    <a:pt x="2369249" y="1600137"/>
                    <a:pt x="2369439" y="1600073"/>
                    <a:pt x="2369567" y="1599946"/>
                  </a:cubicBezTo>
                  <a:cubicBezTo>
                    <a:pt x="2370836" y="1598994"/>
                    <a:pt x="2372170" y="1597978"/>
                    <a:pt x="2373376" y="1596962"/>
                  </a:cubicBezTo>
                  <a:cubicBezTo>
                    <a:pt x="2373694" y="1596708"/>
                    <a:pt x="2373948" y="1596454"/>
                    <a:pt x="2374265" y="1596200"/>
                  </a:cubicBezTo>
                  <a:cubicBezTo>
                    <a:pt x="2375472" y="1595247"/>
                    <a:pt x="2376615" y="1594295"/>
                    <a:pt x="2377695" y="1593279"/>
                  </a:cubicBezTo>
                  <a:cubicBezTo>
                    <a:pt x="2378837" y="1592326"/>
                    <a:pt x="2379917" y="1591310"/>
                    <a:pt x="2380996" y="1590231"/>
                  </a:cubicBezTo>
                  <a:cubicBezTo>
                    <a:pt x="2382012" y="1589342"/>
                    <a:pt x="2382965" y="1588326"/>
                    <a:pt x="2383918" y="1587373"/>
                  </a:cubicBezTo>
                  <a:cubicBezTo>
                    <a:pt x="2384933" y="1586421"/>
                    <a:pt x="2385822" y="1585405"/>
                    <a:pt x="2386775" y="1584452"/>
                  </a:cubicBezTo>
                  <a:cubicBezTo>
                    <a:pt x="2387664" y="1583563"/>
                    <a:pt x="2388489" y="1582674"/>
                    <a:pt x="2389315" y="1581722"/>
                  </a:cubicBezTo>
                  <a:cubicBezTo>
                    <a:pt x="2389506" y="1581531"/>
                    <a:pt x="2389696" y="1581277"/>
                    <a:pt x="2389886" y="1581087"/>
                  </a:cubicBezTo>
                  <a:cubicBezTo>
                    <a:pt x="2391030" y="1579753"/>
                    <a:pt x="2392172" y="1578356"/>
                    <a:pt x="2393315" y="1576959"/>
                  </a:cubicBezTo>
                  <a:cubicBezTo>
                    <a:pt x="2393315" y="1576959"/>
                    <a:pt x="2393315" y="1576915"/>
                    <a:pt x="2393379" y="1576832"/>
                  </a:cubicBezTo>
                  <a:cubicBezTo>
                    <a:pt x="2394268" y="1575816"/>
                    <a:pt x="2395094" y="1574800"/>
                    <a:pt x="2395856" y="1573721"/>
                  </a:cubicBezTo>
                  <a:cubicBezTo>
                    <a:pt x="2395983" y="1573530"/>
                    <a:pt x="2396109" y="1573403"/>
                    <a:pt x="2396236" y="1573213"/>
                  </a:cubicBezTo>
                  <a:cubicBezTo>
                    <a:pt x="2396681" y="1572578"/>
                    <a:pt x="2397125" y="1572006"/>
                    <a:pt x="2397570" y="1571435"/>
                  </a:cubicBezTo>
                  <a:cubicBezTo>
                    <a:pt x="2398014" y="1570800"/>
                    <a:pt x="2398522" y="1570165"/>
                    <a:pt x="2398904" y="1569593"/>
                  </a:cubicBezTo>
                  <a:cubicBezTo>
                    <a:pt x="2400555" y="1567371"/>
                    <a:pt x="2402079" y="1565085"/>
                    <a:pt x="2403539" y="1562735"/>
                  </a:cubicBezTo>
                  <a:cubicBezTo>
                    <a:pt x="2403539" y="1562735"/>
                    <a:pt x="2403539" y="1562672"/>
                    <a:pt x="2403602" y="1562672"/>
                  </a:cubicBezTo>
                  <a:cubicBezTo>
                    <a:pt x="2403730" y="1562481"/>
                    <a:pt x="2403793" y="1562354"/>
                    <a:pt x="2403920" y="1562164"/>
                  </a:cubicBezTo>
                  <a:cubicBezTo>
                    <a:pt x="2403983" y="1562100"/>
                    <a:pt x="2403983" y="1562037"/>
                    <a:pt x="2403983" y="1561973"/>
                  </a:cubicBezTo>
                  <a:cubicBezTo>
                    <a:pt x="2404428" y="1561211"/>
                    <a:pt x="2404999" y="1560449"/>
                    <a:pt x="2405381" y="1559687"/>
                  </a:cubicBezTo>
                  <a:cubicBezTo>
                    <a:pt x="2407476" y="1556195"/>
                    <a:pt x="2409381" y="1552639"/>
                    <a:pt x="2411159" y="1548956"/>
                  </a:cubicBezTo>
                  <a:cubicBezTo>
                    <a:pt x="2411794" y="1547622"/>
                    <a:pt x="2412429" y="1546289"/>
                    <a:pt x="2413000" y="1544892"/>
                  </a:cubicBezTo>
                  <a:cubicBezTo>
                    <a:pt x="2413635" y="1543558"/>
                    <a:pt x="2414207" y="1542225"/>
                    <a:pt x="2414715" y="1540891"/>
                  </a:cubicBezTo>
                  <a:cubicBezTo>
                    <a:pt x="2415350" y="1539367"/>
                    <a:pt x="2415985" y="1537780"/>
                    <a:pt x="2416557" y="1536192"/>
                  </a:cubicBezTo>
                  <a:cubicBezTo>
                    <a:pt x="2417255" y="1534351"/>
                    <a:pt x="2417826" y="1532573"/>
                    <a:pt x="2418398" y="1530668"/>
                  </a:cubicBezTo>
                  <a:cubicBezTo>
                    <a:pt x="2418715" y="1529652"/>
                    <a:pt x="2419096" y="1528572"/>
                    <a:pt x="2419350" y="1527556"/>
                  </a:cubicBezTo>
                  <a:cubicBezTo>
                    <a:pt x="2419350" y="1527429"/>
                    <a:pt x="2419414" y="1527366"/>
                    <a:pt x="2419414" y="1527239"/>
                  </a:cubicBezTo>
                  <a:cubicBezTo>
                    <a:pt x="2419541" y="1526921"/>
                    <a:pt x="2419605" y="1526604"/>
                    <a:pt x="2419668" y="1526286"/>
                  </a:cubicBezTo>
                  <a:cubicBezTo>
                    <a:pt x="2420176" y="1524826"/>
                    <a:pt x="2420557" y="1523365"/>
                    <a:pt x="2420874" y="1521841"/>
                  </a:cubicBezTo>
                  <a:cubicBezTo>
                    <a:pt x="2420938" y="1521714"/>
                    <a:pt x="2421001" y="1521524"/>
                    <a:pt x="2421001" y="1521333"/>
                  </a:cubicBezTo>
                  <a:cubicBezTo>
                    <a:pt x="2421001" y="1521333"/>
                    <a:pt x="2421065" y="1521143"/>
                    <a:pt x="2421065" y="1521079"/>
                  </a:cubicBezTo>
                  <a:cubicBezTo>
                    <a:pt x="2421383" y="1520000"/>
                    <a:pt x="2421636" y="1518920"/>
                    <a:pt x="2421827" y="1517777"/>
                  </a:cubicBezTo>
                  <a:cubicBezTo>
                    <a:pt x="2421954" y="1517333"/>
                    <a:pt x="2422018" y="1516888"/>
                    <a:pt x="2422145" y="1516444"/>
                  </a:cubicBezTo>
                  <a:cubicBezTo>
                    <a:pt x="2422208" y="1515999"/>
                    <a:pt x="2422271" y="1515555"/>
                    <a:pt x="2422398" y="1515047"/>
                  </a:cubicBezTo>
                  <a:cubicBezTo>
                    <a:pt x="2422843" y="1512824"/>
                    <a:pt x="2423224" y="1510602"/>
                    <a:pt x="2423542" y="1508316"/>
                  </a:cubicBezTo>
                  <a:lnTo>
                    <a:pt x="2423542" y="1508316"/>
                  </a:lnTo>
                  <a:cubicBezTo>
                    <a:pt x="2423859" y="1506093"/>
                    <a:pt x="2424176" y="1503871"/>
                    <a:pt x="2424431" y="1501648"/>
                  </a:cubicBezTo>
                  <a:lnTo>
                    <a:pt x="2424431" y="1501458"/>
                  </a:lnTo>
                  <a:cubicBezTo>
                    <a:pt x="2424431" y="1501458"/>
                    <a:pt x="2424431" y="1500950"/>
                    <a:pt x="2424494" y="1500632"/>
                  </a:cubicBezTo>
                  <a:cubicBezTo>
                    <a:pt x="2424558" y="1500061"/>
                    <a:pt x="2424621" y="1499553"/>
                    <a:pt x="2424621" y="1498981"/>
                  </a:cubicBezTo>
                  <a:cubicBezTo>
                    <a:pt x="2424748" y="1497457"/>
                    <a:pt x="2424811" y="1495933"/>
                    <a:pt x="2424875" y="1494473"/>
                  </a:cubicBezTo>
                  <a:cubicBezTo>
                    <a:pt x="2425002" y="1492250"/>
                    <a:pt x="2425065" y="1490028"/>
                    <a:pt x="2425065" y="1487805"/>
                  </a:cubicBezTo>
                  <a:lnTo>
                    <a:pt x="2425065" y="141033"/>
                  </a:lnTo>
                  <a:cubicBezTo>
                    <a:pt x="2425065" y="138620"/>
                    <a:pt x="2425002" y="136207"/>
                    <a:pt x="2424875" y="133794"/>
                  </a:cubicBezTo>
                  <a:cubicBezTo>
                    <a:pt x="2424621" y="129095"/>
                    <a:pt x="2424176" y="124524"/>
                    <a:pt x="2423542" y="119951"/>
                  </a:cubicBezTo>
                  <a:cubicBezTo>
                    <a:pt x="2423224" y="117793"/>
                    <a:pt x="2422843" y="115697"/>
                    <a:pt x="2422462" y="113601"/>
                  </a:cubicBezTo>
                  <a:cubicBezTo>
                    <a:pt x="2409635" y="48895"/>
                    <a:pt x="2352548" y="64"/>
                    <a:pt x="2284095" y="64"/>
                  </a:cubicBezTo>
                  <a:lnTo>
                    <a:pt x="2284095" y="64"/>
                  </a:lnTo>
                  <a:close/>
                  <a:moveTo>
                    <a:pt x="983679" y="451041"/>
                  </a:moveTo>
                  <a:cubicBezTo>
                    <a:pt x="969708" y="451041"/>
                    <a:pt x="955739" y="445706"/>
                    <a:pt x="945070" y="435038"/>
                  </a:cubicBezTo>
                  <a:cubicBezTo>
                    <a:pt x="923734" y="413703"/>
                    <a:pt x="923734" y="379159"/>
                    <a:pt x="945070" y="357823"/>
                  </a:cubicBezTo>
                  <a:cubicBezTo>
                    <a:pt x="948754" y="354203"/>
                    <a:pt x="952818" y="351155"/>
                    <a:pt x="957135" y="348742"/>
                  </a:cubicBezTo>
                  <a:cubicBezTo>
                    <a:pt x="965327" y="344170"/>
                    <a:pt x="974534" y="341884"/>
                    <a:pt x="983679" y="341884"/>
                  </a:cubicBezTo>
                  <a:cubicBezTo>
                    <a:pt x="997649" y="341884"/>
                    <a:pt x="1011619" y="347218"/>
                    <a:pt x="1022287" y="357823"/>
                  </a:cubicBezTo>
                  <a:cubicBezTo>
                    <a:pt x="1043559" y="379159"/>
                    <a:pt x="1043559" y="413703"/>
                    <a:pt x="1022287" y="435038"/>
                  </a:cubicBezTo>
                  <a:cubicBezTo>
                    <a:pt x="1018033" y="439293"/>
                    <a:pt x="1013270" y="442722"/>
                    <a:pt x="1008126" y="445262"/>
                  </a:cubicBezTo>
                  <a:cubicBezTo>
                    <a:pt x="1000443" y="449136"/>
                    <a:pt x="992060" y="451041"/>
                    <a:pt x="983679" y="451041"/>
                  </a:cubicBezTo>
                  <a:lnTo>
                    <a:pt x="983679" y="451041"/>
                  </a:lnTo>
                  <a:close/>
                  <a:moveTo>
                    <a:pt x="664972" y="0"/>
                  </a:moveTo>
                  <a:lnTo>
                    <a:pt x="565595" y="0"/>
                  </a:lnTo>
                  <a:cubicBezTo>
                    <a:pt x="556451" y="20066"/>
                    <a:pt x="560133" y="44577"/>
                    <a:pt x="576644" y="61087"/>
                  </a:cubicBezTo>
                  <a:cubicBezTo>
                    <a:pt x="587312" y="71755"/>
                    <a:pt x="601282" y="77089"/>
                    <a:pt x="615252" y="77089"/>
                  </a:cubicBezTo>
                  <a:cubicBezTo>
                    <a:pt x="629221" y="77089"/>
                    <a:pt x="643192" y="71755"/>
                    <a:pt x="653859" y="61087"/>
                  </a:cubicBezTo>
                  <a:cubicBezTo>
                    <a:pt x="670370" y="44577"/>
                    <a:pt x="674116" y="20066"/>
                    <a:pt x="664972" y="0"/>
                  </a:cubicBezTo>
                  <a:lnTo>
                    <a:pt x="664972" y="0"/>
                  </a:lnTo>
                  <a:close/>
                  <a:moveTo>
                    <a:pt x="36703" y="46164"/>
                  </a:moveTo>
                  <a:lnTo>
                    <a:pt x="36703" y="46164"/>
                  </a:lnTo>
                  <a:cubicBezTo>
                    <a:pt x="35751" y="47244"/>
                    <a:pt x="34798" y="48260"/>
                    <a:pt x="33972" y="49403"/>
                  </a:cubicBezTo>
                  <a:cubicBezTo>
                    <a:pt x="34861" y="48260"/>
                    <a:pt x="35814" y="47244"/>
                    <a:pt x="36767" y="46164"/>
                  </a:cubicBezTo>
                  <a:lnTo>
                    <a:pt x="36767" y="46164"/>
                  </a:lnTo>
                  <a:close/>
                  <a:moveTo>
                    <a:pt x="33909" y="49403"/>
                  </a:moveTo>
                  <a:lnTo>
                    <a:pt x="33909" y="49403"/>
                  </a:lnTo>
                  <a:cubicBezTo>
                    <a:pt x="33909" y="49403"/>
                    <a:pt x="33909" y="49403"/>
                    <a:pt x="33909" y="49403"/>
                  </a:cubicBezTo>
                  <a:lnTo>
                    <a:pt x="33909" y="49403"/>
                  </a:lnTo>
                  <a:close/>
                  <a:moveTo>
                    <a:pt x="2222" y="116459"/>
                  </a:moveTo>
                  <a:cubicBezTo>
                    <a:pt x="2032" y="117157"/>
                    <a:pt x="1905" y="117856"/>
                    <a:pt x="1842" y="118618"/>
                  </a:cubicBezTo>
                  <a:cubicBezTo>
                    <a:pt x="1651" y="119570"/>
                    <a:pt x="1588" y="120523"/>
                    <a:pt x="1460" y="121475"/>
                  </a:cubicBezTo>
                  <a:cubicBezTo>
                    <a:pt x="1588" y="120460"/>
                    <a:pt x="1778" y="119507"/>
                    <a:pt x="1905" y="118491"/>
                  </a:cubicBezTo>
                  <a:cubicBezTo>
                    <a:pt x="2032" y="117793"/>
                    <a:pt x="2095" y="117157"/>
                    <a:pt x="2222" y="116459"/>
                  </a:cubicBezTo>
                  <a:lnTo>
                    <a:pt x="2222" y="116459"/>
                  </a:lnTo>
                  <a:close/>
                  <a:moveTo>
                    <a:pt x="1460" y="121475"/>
                  </a:moveTo>
                  <a:cubicBezTo>
                    <a:pt x="1460" y="121475"/>
                    <a:pt x="1460" y="121730"/>
                    <a:pt x="1460" y="121856"/>
                  </a:cubicBezTo>
                  <a:cubicBezTo>
                    <a:pt x="1460" y="121730"/>
                    <a:pt x="1460" y="121602"/>
                    <a:pt x="1460" y="121475"/>
                  </a:cubicBezTo>
                  <a:lnTo>
                    <a:pt x="1460" y="121475"/>
                  </a:lnTo>
                  <a:close/>
                  <a:moveTo>
                    <a:pt x="381" y="131762"/>
                  </a:moveTo>
                  <a:cubicBezTo>
                    <a:pt x="318" y="132398"/>
                    <a:pt x="254" y="133096"/>
                    <a:pt x="191" y="133731"/>
                  </a:cubicBezTo>
                  <a:cubicBezTo>
                    <a:pt x="191" y="134620"/>
                    <a:pt x="191" y="135445"/>
                    <a:pt x="191" y="136335"/>
                  </a:cubicBezTo>
                  <a:cubicBezTo>
                    <a:pt x="191" y="134811"/>
                    <a:pt x="318" y="133287"/>
                    <a:pt x="445" y="131762"/>
                  </a:cubicBezTo>
                  <a:lnTo>
                    <a:pt x="445" y="131762"/>
                  </a:lnTo>
                  <a:close/>
                  <a:moveTo>
                    <a:pt x="618617" y="267462"/>
                  </a:moveTo>
                  <a:cubicBezTo>
                    <a:pt x="604647" y="267462"/>
                    <a:pt x="590677" y="272796"/>
                    <a:pt x="580009" y="283464"/>
                  </a:cubicBezTo>
                  <a:cubicBezTo>
                    <a:pt x="558737" y="304737"/>
                    <a:pt x="558737" y="339344"/>
                    <a:pt x="580009" y="360617"/>
                  </a:cubicBezTo>
                  <a:cubicBezTo>
                    <a:pt x="590677" y="371285"/>
                    <a:pt x="604647" y="376618"/>
                    <a:pt x="618617" y="376618"/>
                  </a:cubicBezTo>
                  <a:cubicBezTo>
                    <a:pt x="632587" y="376618"/>
                    <a:pt x="646558" y="371285"/>
                    <a:pt x="657225" y="360617"/>
                  </a:cubicBezTo>
                  <a:cubicBezTo>
                    <a:pt x="678561" y="339344"/>
                    <a:pt x="678561" y="304737"/>
                    <a:pt x="657225" y="283464"/>
                  </a:cubicBezTo>
                  <a:cubicBezTo>
                    <a:pt x="646558" y="272796"/>
                    <a:pt x="632587" y="267462"/>
                    <a:pt x="618617" y="267462"/>
                  </a:cubicBezTo>
                  <a:lnTo>
                    <a:pt x="618617" y="267462"/>
                  </a:lnTo>
                  <a:close/>
                  <a:moveTo>
                    <a:pt x="321056" y="522224"/>
                  </a:moveTo>
                  <a:cubicBezTo>
                    <a:pt x="307086" y="522224"/>
                    <a:pt x="293116" y="527558"/>
                    <a:pt x="282448" y="538226"/>
                  </a:cubicBezTo>
                  <a:cubicBezTo>
                    <a:pt x="261112" y="559562"/>
                    <a:pt x="261112" y="594106"/>
                    <a:pt x="282448" y="615442"/>
                  </a:cubicBezTo>
                  <a:cubicBezTo>
                    <a:pt x="293116" y="626047"/>
                    <a:pt x="307086" y="631381"/>
                    <a:pt x="321056" y="631381"/>
                  </a:cubicBezTo>
                  <a:cubicBezTo>
                    <a:pt x="335026" y="631381"/>
                    <a:pt x="348996" y="626047"/>
                    <a:pt x="359664" y="615442"/>
                  </a:cubicBezTo>
                  <a:cubicBezTo>
                    <a:pt x="380936" y="594106"/>
                    <a:pt x="380936" y="559562"/>
                    <a:pt x="359664" y="538226"/>
                  </a:cubicBezTo>
                  <a:cubicBezTo>
                    <a:pt x="348996" y="527558"/>
                    <a:pt x="335026" y="522224"/>
                    <a:pt x="321056" y="522224"/>
                  </a:cubicBezTo>
                  <a:lnTo>
                    <a:pt x="321056" y="522224"/>
                  </a:lnTo>
                  <a:close/>
                  <a:moveTo>
                    <a:pt x="170497" y="857885"/>
                  </a:moveTo>
                  <a:cubicBezTo>
                    <a:pt x="156528" y="857885"/>
                    <a:pt x="142557" y="863219"/>
                    <a:pt x="131890" y="873824"/>
                  </a:cubicBezTo>
                  <a:cubicBezTo>
                    <a:pt x="110617" y="895160"/>
                    <a:pt x="110617" y="929704"/>
                    <a:pt x="131890" y="951040"/>
                  </a:cubicBezTo>
                  <a:cubicBezTo>
                    <a:pt x="142557" y="961708"/>
                    <a:pt x="156528" y="967042"/>
                    <a:pt x="170497" y="967042"/>
                  </a:cubicBezTo>
                  <a:cubicBezTo>
                    <a:pt x="184468" y="967042"/>
                    <a:pt x="198438" y="961708"/>
                    <a:pt x="209106" y="951040"/>
                  </a:cubicBezTo>
                  <a:cubicBezTo>
                    <a:pt x="230442" y="929704"/>
                    <a:pt x="230442" y="895160"/>
                    <a:pt x="209106" y="873824"/>
                  </a:cubicBezTo>
                  <a:cubicBezTo>
                    <a:pt x="198438" y="863219"/>
                    <a:pt x="184468" y="857885"/>
                    <a:pt x="170497" y="857885"/>
                  </a:cubicBezTo>
                  <a:lnTo>
                    <a:pt x="170497" y="85788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Freeform 1119">
              <a:extLst>
                <a:ext uri="{FF2B5EF4-FFF2-40B4-BE49-F238E27FC236}">
                  <a16:creationId xmlns:a16="http://schemas.microsoft.com/office/drawing/2014/main" id="{097A75EC-197B-2E6B-9BC6-8D81971A1A80}"/>
                </a:ext>
              </a:extLst>
            </p:cNvPr>
            <p:cNvSpPr/>
            <p:nvPr/>
          </p:nvSpPr>
          <p:spPr>
            <a:xfrm>
              <a:off x="6454156" y="3439834"/>
              <a:ext cx="256996" cy="293123"/>
            </a:xfrm>
            <a:custGeom>
              <a:avLst/>
              <a:gdLst>
                <a:gd name="connsiteX0" fmla="*/ 198310 w 198310"/>
                <a:gd name="connsiteY0" fmla="*/ 79375 h 226187"/>
                <a:gd name="connsiteX1" fmla="*/ 75819 w 198310"/>
                <a:gd name="connsiteY1" fmla="*/ 226187 h 226187"/>
                <a:gd name="connsiteX2" fmla="*/ 0 w 198310"/>
                <a:gd name="connsiteY2" fmla="*/ 152400 h 226187"/>
                <a:gd name="connsiteX3" fmla="*/ 253 w 198310"/>
                <a:gd name="connsiteY3" fmla="*/ 152019 h 226187"/>
                <a:gd name="connsiteX4" fmla="*/ 317 w 198310"/>
                <a:gd name="connsiteY4" fmla="*/ 152019 h 226187"/>
                <a:gd name="connsiteX5" fmla="*/ 114617 w 198310"/>
                <a:gd name="connsiteY5" fmla="*/ 0 h 226187"/>
                <a:gd name="connsiteX6" fmla="*/ 149416 w 198310"/>
                <a:gd name="connsiteY6" fmla="*/ 33020 h 226187"/>
                <a:gd name="connsiteX7" fmla="*/ 198310 w 198310"/>
                <a:gd name="connsiteY7" fmla="*/ 79375 h 226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10" h="226187">
                  <a:moveTo>
                    <a:pt x="198310" y="79375"/>
                  </a:moveTo>
                  <a:cubicBezTo>
                    <a:pt x="161544" y="116459"/>
                    <a:pt x="122365" y="164909"/>
                    <a:pt x="75819" y="226187"/>
                  </a:cubicBezTo>
                  <a:lnTo>
                    <a:pt x="0" y="152400"/>
                  </a:lnTo>
                  <a:cubicBezTo>
                    <a:pt x="0" y="152400"/>
                    <a:pt x="0" y="152336"/>
                    <a:pt x="253" y="152019"/>
                  </a:cubicBezTo>
                  <a:lnTo>
                    <a:pt x="317" y="152019"/>
                  </a:lnTo>
                  <a:cubicBezTo>
                    <a:pt x="54864" y="119507"/>
                    <a:pt x="95503" y="64770"/>
                    <a:pt x="114617" y="0"/>
                  </a:cubicBezTo>
                  <a:lnTo>
                    <a:pt x="149416" y="33020"/>
                  </a:lnTo>
                  <a:lnTo>
                    <a:pt x="198310" y="79375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Freeform 969">
              <a:extLst>
                <a:ext uri="{FF2B5EF4-FFF2-40B4-BE49-F238E27FC236}">
                  <a16:creationId xmlns:a16="http://schemas.microsoft.com/office/drawing/2014/main" id="{E9ABEF24-5131-708B-F21F-31392DB23BC1}"/>
                </a:ext>
              </a:extLst>
            </p:cNvPr>
            <p:cNvSpPr/>
            <p:nvPr/>
          </p:nvSpPr>
          <p:spPr>
            <a:xfrm>
              <a:off x="5062991" y="3666951"/>
              <a:ext cx="438285" cy="318797"/>
            </a:xfrm>
            <a:custGeom>
              <a:avLst/>
              <a:gdLst>
                <a:gd name="connsiteX0" fmla="*/ 90233 w 338201"/>
                <a:gd name="connsiteY0" fmla="*/ 227521 h 245998"/>
                <a:gd name="connsiteX1" fmla="*/ 124587 w 338201"/>
                <a:gd name="connsiteY1" fmla="*/ 176149 h 245998"/>
                <a:gd name="connsiteX2" fmla="*/ 0 w 338201"/>
                <a:gd name="connsiteY2" fmla="*/ 94234 h 245998"/>
                <a:gd name="connsiteX3" fmla="*/ 70485 w 338201"/>
                <a:gd name="connsiteY3" fmla="*/ 0 h 245998"/>
                <a:gd name="connsiteX4" fmla="*/ 191706 w 338201"/>
                <a:gd name="connsiteY4" fmla="*/ 75755 h 245998"/>
                <a:gd name="connsiteX5" fmla="*/ 216471 w 338201"/>
                <a:gd name="connsiteY5" fmla="*/ 38672 h 245998"/>
                <a:gd name="connsiteX6" fmla="*/ 223329 w 338201"/>
                <a:gd name="connsiteY6" fmla="*/ 28448 h 245998"/>
                <a:gd name="connsiteX7" fmla="*/ 228600 w 338201"/>
                <a:gd name="connsiteY7" fmla="*/ 38417 h 245998"/>
                <a:gd name="connsiteX8" fmla="*/ 338201 w 338201"/>
                <a:gd name="connsiteY8" fmla="*/ 245999 h 245998"/>
                <a:gd name="connsiteX9" fmla="*/ 90233 w 338201"/>
                <a:gd name="connsiteY9" fmla="*/ 227521 h 245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8201" h="245998">
                  <a:moveTo>
                    <a:pt x="90233" y="227521"/>
                  </a:moveTo>
                  <a:lnTo>
                    <a:pt x="124587" y="176149"/>
                  </a:lnTo>
                  <a:lnTo>
                    <a:pt x="0" y="94234"/>
                  </a:lnTo>
                  <a:cubicBezTo>
                    <a:pt x="25590" y="61087"/>
                    <a:pt x="49213" y="29337"/>
                    <a:pt x="70485" y="0"/>
                  </a:cubicBezTo>
                  <a:lnTo>
                    <a:pt x="191706" y="75755"/>
                  </a:lnTo>
                  <a:lnTo>
                    <a:pt x="216471" y="38672"/>
                  </a:lnTo>
                  <a:lnTo>
                    <a:pt x="223329" y="28448"/>
                  </a:lnTo>
                  <a:lnTo>
                    <a:pt x="228600" y="38417"/>
                  </a:lnTo>
                  <a:lnTo>
                    <a:pt x="338201" y="245999"/>
                  </a:lnTo>
                  <a:lnTo>
                    <a:pt x="90233" y="227521"/>
                  </a:lnTo>
                  <a:close/>
                </a:path>
              </a:pathLst>
            </a:custGeom>
            <a:solidFill>
              <a:srgbClr val="CECEC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Freeform 1122">
              <a:extLst>
                <a:ext uri="{FF2B5EF4-FFF2-40B4-BE49-F238E27FC236}">
                  <a16:creationId xmlns:a16="http://schemas.microsoft.com/office/drawing/2014/main" id="{69035719-D30F-D4FE-0302-CC1E14B283CB}"/>
                </a:ext>
              </a:extLst>
            </p:cNvPr>
            <p:cNvSpPr/>
            <p:nvPr/>
          </p:nvSpPr>
          <p:spPr>
            <a:xfrm>
              <a:off x="6112069" y="3941978"/>
              <a:ext cx="237165" cy="277405"/>
            </a:xfrm>
            <a:custGeom>
              <a:avLst/>
              <a:gdLst>
                <a:gd name="connsiteX0" fmla="*/ 183007 w 183007"/>
                <a:gd name="connsiteY0" fmla="*/ 51245 h 214058"/>
                <a:gd name="connsiteX1" fmla="*/ 78740 w 183007"/>
                <a:gd name="connsiteY1" fmla="*/ 214059 h 214058"/>
                <a:gd name="connsiteX2" fmla="*/ 0 w 183007"/>
                <a:gd name="connsiteY2" fmla="*/ 168212 h 214058"/>
                <a:gd name="connsiteX3" fmla="*/ 191 w 183007"/>
                <a:gd name="connsiteY3" fmla="*/ 167767 h 214058"/>
                <a:gd name="connsiteX4" fmla="*/ 254 w 183007"/>
                <a:gd name="connsiteY4" fmla="*/ 167767 h 214058"/>
                <a:gd name="connsiteX5" fmla="*/ 92202 w 183007"/>
                <a:gd name="connsiteY5" fmla="*/ 0 h 214058"/>
                <a:gd name="connsiteX6" fmla="*/ 183007 w 183007"/>
                <a:gd name="connsiteY6" fmla="*/ 51245 h 21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007" h="214058">
                  <a:moveTo>
                    <a:pt x="183007" y="51245"/>
                  </a:moveTo>
                  <a:cubicBezTo>
                    <a:pt x="143511" y="106744"/>
                    <a:pt x="110617" y="156591"/>
                    <a:pt x="78740" y="214059"/>
                  </a:cubicBezTo>
                  <a:lnTo>
                    <a:pt x="0" y="168212"/>
                  </a:lnTo>
                  <a:cubicBezTo>
                    <a:pt x="0" y="168212"/>
                    <a:pt x="64" y="168085"/>
                    <a:pt x="191" y="167767"/>
                  </a:cubicBezTo>
                  <a:lnTo>
                    <a:pt x="254" y="167767"/>
                  </a:lnTo>
                  <a:cubicBezTo>
                    <a:pt x="50927" y="125286"/>
                    <a:pt x="83503" y="65024"/>
                    <a:pt x="92202" y="0"/>
                  </a:cubicBezTo>
                  <a:lnTo>
                    <a:pt x="183007" y="51245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Freeform 970">
              <a:extLst>
                <a:ext uri="{FF2B5EF4-FFF2-40B4-BE49-F238E27FC236}">
                  <a16:creationId xmlns:a16="http://schemas.microsoft.com/office/drawing/2014/main" id="{024F9EED-F463-2550-77D1-2BB9B04DF066}"/>
                </a:ext>
              </a:extLst>
            </p:cNvPr>
            <p:cNvSpPr/>
            <p:nvPr/>
          </p:nvSpPr>
          <p:spPr>
            <a:xfrm>
              <a:off x="5722475" y="3139620"/>
              <a:ext cx="141479" cy="141479"/>
            </a:xfrm>
            <a:custGeom>
              <a:avLst/>
              <a:gdLst>
                <a:gd name="connsiteX0" fmla="*/ 93218 w 109172"/>
                <a:gd name="connsiteY0" fmla="*/ 93159 h 109172"/>
                <a:gd name="connsiteX1" fmla="*/ 79058 w 109172"/>
                <a:gd name="connsiteY1" fmla="*/ 103383 h 109172"/>
                <a:gd name="connsiteX2" fmla="*/ 16002 w 109172"/>
                <a:gd name="connsiteY2" fmla="*/ 93159 h 109172"/>
                <a:gd name="connsiteX3" fmla="*/ 16002 w 109172"/>
                <a:gd name="connsiteY3" fmla="*/ 15943 h 109172"/>
                <a:gd name="connsiteX4" fmla="*/ 28067 w 109172"/>
                <a:gd name="connsiteY4" fmla="*/ 6863 h 109172"/>
                <a:gd name="connsiteX5" fmla="*/ 93218 w 109172"/>
                <a:gd name="connsiteY5" fmla="*/ 15943 h 109172"/>
                <a:gd name="connsiteX6" fmla="*/ 93218 w 109172"/>
                <a:gd name="connsiteY6" fmla="*/ 93159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172" h="109172">
                  <a:moveTo>
                    <a:pt x="93218" y="93159"/>
                  </a:moveTo>
                  <a:cubicBezTo>
                    <a:pt x="88963" y="97414"/>
                    <a:pt x="84201" y="100843"/>
                    <a:pt x="79058" y="103383"/>
                  </a:cubicBezTo>
                  <a:cubicBezTo>
                    <a:pt x="58611" y="113670"/>
                    <a:pt x="33084" y="110241"/>
                    <a:pt x="16002" y="93159"/>
                  </a:cubicBezTo>
                  <a:cubicBezTo>
                    <a:pt x="-5334" y="71823"/>
                    <a:pt x="-5334" y="37279"/>
                    <a:pt x="16002" y="15943"/>
                  </a:cubicBezTo>
                  <a:cubicBezTo>
                    <a:pt x="19685" y="12324"/>
                    <a:pt x="23750" y="9276"/>
                    <a:pt x="28067" y="6863"/>
                  </a:cubicBezTo>
                  <a:cubicBezTo>
                    <a:pt x="48832" y="-4694"/>
                    <a:pt x="75565" y="-1646"/>
                    <a:pt x="93218" y="15943"/>
                  </a:cubicBezTo>
                  <a:cubicBezTo>
                    <a:pt x="114491" y="37279"/>
                    <a:pt x="114491" y="71823"/>
                    <a:pt x="93218" y="93159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Freeform 971">
              <a:extLst>
                <a:ext uri="{FF2B5EF4-FFF2-40B4-BE49-F238E27FC236}">
                  <a16:creationId xmlns:a16="http://schemas.microsoft.com/office/drawing/2014/main" id="{20235561-8F34-3F2E-42DD-DDA92D005F62}"/>
                </a:ext>
              </a:extLst>
            </p:cNvPr>
            <p:cNvSpPr/>
            <p:nvPr/>
          </p:nvSpPr>
          <p:spPr>
            <a:xfrm>
              <a:off x="5458895" y="3063671"/>
              <a:ext cx="422896" cy="317644"/>
            </a:xfrm>
            <a:custGeom>
              <a:avLst/>
              <a:gdLst>
                <a:gd name="connsiteX0" fmla="*/ 78359 w 326326"/>
                <a:gd name="connsiteY0" fmla="*/ 226632 h 245109"/>
                <a:gd name="connsiteX1" fmla="*/ 112713 w 326326"/>
                <a:gd name="connsiteY1" fmla="*/ 175260 h 245109"/>
                <a:gd name="connsiteX2" fmla="*/ 0 w 326326"/>
                <a:gd name="connsiteY2" fmla="*/ 104394 h 245109"/>
                <a:gd name="connsiteX3" fmla="*/ 60007 w 326326"/>
                <a:gd name="connsiteY3" fmla="*/ 0 h 245109"/>
                <a:gd name="connsiteX4" fmla="*/ 179832 w 326326"/>
                <a:gd name="connsiteY4" fmla="*/ 74866 h 245109"/>
                <a:gd name="connsiteX5" fmla="*/ 211455 w 326326"/>
                <a:gd name="connsiteY5" fmla="*/ 27559 h 245109"/>
                <a:gd name="connsiteX6" fmla="*/ 231457 w 326326"/>
                <a:gd name="connsiteY6" fmla="*/ 65468 h 245109"/>
                <a:gd name="connsiteX7" fmla="*/ 219392 w 326326"/>
                <a:gd name="connsiteY7" fmla="*/ 74549 h 245109"/>
                <a:gd name="connsiteX8" fmla="*/ 219392 w 326326"/>
                <a:gd name="connsiteY8" fmla="*/ 151765 h 245109"/>
                <a:gd name="connsiteX9" fmla="*/ 282448 w 326326"/>
                <a:gd name="connsiteY9" fmla="*/ 161989 h 245109"/>
                <a:gd name="connsiteX10" fmla="*/ 326327 w 326326"/>
                <a:gd name="connsiteY10" fmla="*/ 245110 h 245109"/>
                <a:gd name="connsiteX11" fmla="*/ 78359 w 326326"/>
                <a:gd name="connsiteY11" fmla="*/ 226632 h 24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6326" h="245109">
                  <a:moveTo>
                    <a:pt x="78359" y="226632"/>
                  </a:moveTo>
                  <a:lnTo>
                    <a:pt x="112713" y="175260"/>
                  </a:lnTo>
                  <a:lnTo>
                    <a:pt x="0" y="104394"/>
                  </a:lnTo>
                  <a:cubicBezTo>
                    <a:pt x="20003" y="70612"/>
                    <a:pt x="40068" y="35751"/>
                    <a:pt x="60007" y="0"/>
                  </a:cubicBezTo>
                  <a:lnTo>
                    <a:pt x="179832" y="74866"/>
                  </a:lnTo>
                  <a:lnTo>
                    <a:pt x="211455" y="27559"/>
                  </a:lnTo>
                  <a:lnTo>
                    <a:pt x="231457" y="65468"/>
                  </a:lnTo>
                  <a:cubicBezTo>
                    <a:pt x="227140" y="67882"/>
                    <a:pt x="223076" y="70929"/>
                    <a:pt x="219392" y="74549"/>
                  </a:cubicBezTo>
                  <a:cubicBezTo>
                    <a:pt x="198056" y="95885"/>
                    <a:pt x="198056" y="130429"/>
                    <a:pt x="219392" y="151765"/>
                  </a:cubicBezTo>
                  <a:cubicBezTo>
                    <a:pt x="236474" y="168847"/>
                    <a:pt x="262001" y="172276"/>
                    <a:pt x="282448" y="161989"/>
                  </a:cubicBezTo>
                  <a:lnTo>
                    <a:pt x="326327" y="245110"/>
                  </a:lnTo>
                  <a:lnTo>
                    <a:pt x="78359" y="226632"/>
                  </a:lnTo>
                  <a:close/>
                </a:path>
              </a:pathLst>
            </a:custGeom>
            <a:solidFill>
              <a:srgbClr val="CECEC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Freeform 972">
              <a:extLst>
                <a:ext uri="{FF2B5EF4-FFF2-40B4-BE49-F238E27FC236}">
                  <a16:creationId xmlns:a16="http://schemas.microsoft.com/office/drawing/2014/main" id="{A1D2F2F3-1DA1-0B1F-D0E3-47A2C3A651F2}"/>
                </a:ext>
              </a:extLst>
            </p:cNvPr>
            <p:cNvSpPr/>
            <p:nvPr/>
          </p:nvSpPr>
          <p:spPr>
            <a:xfrm>
              <a:off x="5633766" y="2779332"/>
              <a:ext cx="133476" cy="141420"/>
            </a:xfrm>
            <a:custGeom>
              <a:avLst/>
              <a:gdLst>
                <a:gd name="connsiteX0" fmla="*/ 86995 w 102996"/>
                <a:gd name="connsiteY0" fmla="*/ 93172 h 109126"/>
                <a:gd name="connsiteX1" fmla="*/ 9778 w 102996"/>
                <a:gd name="connsiteY1" fmla="*/ 93172 h 109126"/>
                <a:gd name="connsiteX2" fmla="*/ 0 w 102996"/>
                <a:gd name="connsiteY2" fmla="*/ 79901 h 109126"/>
                <a:gd name="connsiteX3" fmla="*/ 0 w 102996"/>
                <a:gd name="connsiteY3" fmla="*/ 79901 h 109126"/>
                <a:gd name="connsiteX4" fmla="*/ 39751 w 102996"/>
                <a:gd name="connsiteY4" fmla="*/ 716 h 109126"/>
                <a:gd name="connsiteX5" fmla="*/ 86995 w 102996"/>
                <a:gd name="connsiteY5" fmla="*/ 15956 h 109126"/>
                <a:gd name="connsiteX6" fmla="*/ 86995 w 102996"/>
                <a:gd name="connsiteY6" fmla="*/ 93172 h 109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996" h="109126">
                  <a:moveTo>
                    <a:pt x="86995" y="93172"/>
                  </a:moveTo>
                  <a:cubicBezTo>
                    <a:pt x="65659" y="114445"/>
                    <a:pt x="31115" y="114445"/>
                    <a:pt x="9778" y="93172"/>
                  </a:cubicBezTo>
                  <a:cubicBezTo>
                    <a:pt x="5778" y="89171"/>
                    <a:pt x="2540" y="84663"/>
                    <a:pt x="0" y="79901"/>
                  </a:cubicBezTo>
                  <a:lnTo>
                    <a:pt x="0" y="79901"/>
                  </a:lnTo>
                  <a:cubicBezTo>
                    <a:pt x="13462" y="53738"/>
                    <a:pt x="26733" y="27386"/>
                    <a:pt x="39751" y="716"/>
                  </a:cubicBezTo>
                  <a:cubicBezTo>
                    <a:pt x="56452" y="-2015"/>
                    <a:pt x="74104" y="3065"/>
                    <a:pt x="86995" y="15956"/>
                  </a:cubicBezTo>
                  <a:cubicBezTo>
                    <a:pt x="108331" y="37292"/>
                    <a:pt x="108331" y="71836"/>
                    <a:pt x="86995" y="93172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Freeform 973">
              <a:extLst>
                <a:ext uri="{FF2B5EF4-FFF2-40B4-BE49-F238E27FC236}">
                  <a16:creationId xmlns:a16="http://schemas.microsoft.com/office/drawing/2014/main" id="{2E12D706-C114-1512-7113-B34921A21749}"/>
                </a:ext>
              </a:extLst>
            </p:cNvPr>
            <p:cNvSpPr/>
            <p:nvPr/>
          </p:nvSpPr>
          <p:spPr>
            <a:xfrm>
              <a:off x="4728722" y="4073143"/>
              <a:ext cx="132757" cy="133723"/>
            </a:xfrm>
            <a:custGeom>
              <a:avLst/>
              <a:gdLst>
                <a:gd name="connsiteX0" fmla="*/ 86487 w 102441"/>
                <a:gd name="connsiteY0" fmla="*/ 87186 h 103187"/>
                <a:gd name="connsiteX1" fmla="*/ 9271 w 102441"/>
                <a:gd name="connsiteY1" fmla="*/ 87186 h 103187"/>
                <a:gd name="connsiteX2" fmla="*/ 0 w 102441"/>
                <a:gd name="connsiteY2" fmla="*/ 74867 h 103187"/>
                <a:gd name="connsiteX3" fmla="*/ 72771 w 102441"/>
                <a:gd name="connsiteY3" fmla="*/ 0 h 103187"/>
                <a:gd name="connsiteX4" fmla="*/ 86487 w 102441"/>
                <a:gd name="connsiteY4" fmla="*/ 9970 h 103187"/>
                <a:gd name="connsiteX5" fmla="*/ 86487 w 102441"/>
                <a:gd name="connsiteY5" fmla="*/ 87186 h 10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441" h="103187">
                  <a:moveTo>
                    <a:pt x="86487" y="87186"/>
                  </a:moveTo>
                  <a:cubicBezTo>
                    <a:pt x="65150" y="108522"/>
                    <a:pt x="30607" y="108522"/>
                    <a:pt x="9271" y="87186"/>
                  </a:cubicBezTo>
                  <a:cubicBezTo>
                    <a:pt x="5524" y="83439"/>
                    <a:pt x="2413" y="79311"/>
                    <a:pt x="0" y="74867"/>
                  </a:cubicBezTo>
                  <a:cubicBezTo>
                    <a:pt x="24892" y="50483"/>
                    <a:pt x="49213" y="25400"/>
                    <a:pt x="72771" y="0"/>
                  </a:cubicBezTo>
                  <a:cubicBezTo>
                    <a:pt x="77724" y="2540"/>
                    <a:pt x="82359" y="5842"/>
                    <a:pt x="86487" y="9970"/>
                  </a:cubicBezTo>
                  <a:cubicBezTo>
                    <a:pt x="107759" y="31305"/>
                    <a:pt x="107759" y="65849"/>
                    <a:pt x="86487" y="87186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Freeform 974">
              <a:extLst>
                <a:ext uri="{FF2B5EF4-FFF2-40B4-BE49-F238E27FC236}">
                  <a16:creationId xmlns:a16="http://schemas.microsoft.com/office/drawing/2014/main" id="{2813188C-B1A2-4C90-6CB5-AE2D86B0CAF8}"/>
                </a:ext>
              </a:extLst>
            </p:cNvPr>
            <p:cNvSpPr/>
            <p:nvPr/>
          </p:nvSpPr>
          <p:spPr>
            <a:xfrm>
              <a:off x="4520276" y="2850125"/>
              <a:ext cx="658" cy="4361"/>
            </a:xfrm>
            <a:custGeom>
              <a:avLst/>
              <a:gdLst>
                <a:gd name="connsiteX0" fmla="*/ 508 w 508"/>
                <a:gd name="connsiteY0" fmla="*/ 0 h 3365"/>
                <a:gd name="connsiteX1" fmla="*/ 0 w 508"/>
                <a:gd name="connsiteY1" fmla="*/ 3366 h 3365"/>
                <a:gd name="connsiteX2" fmla="*/ 445 w 508"/>
                <a:gd name="connsiteY2" fmla="*/ 127 h 3365"/>
                <a:gd name="connsiteX3" fmla="*/ 508 w 508"/>
                <a:gd name="connsiteY3" fmla="*/ 0 h 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" h="3365">
                  <a:moveTo>
                    <a:pt x="508" y="0"/>
                  </a:moveTo>
                  <a:cubicBezTo>
                    <a:pt x="318" y="1143"/>
                    <a:pt x="127" y="2223"/>
                    <a:pt x="0" y="3366"/>
                  </a:cubicBezTo>
                  <a:cubicBezTo>
                    <a:pt x="127" y="2286"/>
                    <a:pt x="254" y="1207"/>
                    <a:pt x="445" y="127"/>
                  </a:cubicBezTo>
                  <a:cubicBezTo>
                    <a:pt x="445" y="127"/>
                    <a:pt x="445" y="83"/>
                    <a:pt x="508" y="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Freeform 1127">
              <a:extLst>
                <a:ext uri="{FF2B5EF4-FFF2-40B4-BE49-F238E27FC236}">
                  <a16:creationId xmlns:a16="http://schemas.microsoft.com/office/drawing/2014/main" id="{3EEA724D-8203-3A7D-2467-B6F388212CBC}"/>
                </a:ext>
              </a:extLst>
            </p:cNvPr>
            <p:cNvSpPr/>
            <p:nvPr/>
          </p:nvSpPr>
          <p:spPr>
            <a:xfrm>
              <a:off x="5852192" y="4520077"/>
              <a:ext cx="207621" cy="262510"/>
            </a:xfrm>
            <a:custGeom>
              <a:avLst/>
              <a:gdLst>
                <a:gd name="connsiteX0" fmla="*/ 160210 w 160210"/>
                <a:gd name="connsiteY0" fmla="*/ 36957 h 202565"/>
                <a:gd name="connsiteX1" fmla="*/ 109220 w 160210"/>
                <a:gd name="connsiteY1" fmla="*/ 197739 h 202565"/>
                <a:gd name="connsiteX2" fmla="*/ 107886 w 160210"/>
                <a:gd name="connsiteY2" fmla="*/ 201867 h 202565"/>
                <a:gd name="connsiteX3" fmla="*/ 95314 w 160210"/>
                <a:gd name="connsiteY3" fmla="*/ 202565 h 202565"/>
                <a:gd name="connsiteX4" fmla="*/ 93472 w 160210"/>
                <a:gd name="connsiteY4" fmla="*/ 201867 h 202565"/>
                <a:gd name="connsiteX5" fmla="*/ 82741 w 160210"/>
                <a:gd name="connsiteY5" fmla="*/ 197739 h 202565"/>
                <a:gd name="connsiteX6" fmla="*/ 0 w 160210"/>
                <a:gd name="connsiteY6" fmla="*/ 165989 h 202565"/>
                <a:gd name="connsiteX7" fmla="*/ 127 w 160210"/>
                <a:gd name="connsiteY7" fmla="*/ 165545 h 202565"/>
                <a:gd name="connsiteX8" fmla="*/ 127 w 160210"/>
                <a:gd name="connsiteY8" fmla="*/ 165545 h 202565"/>
                <a:gd name="connsiteX9" fmla="*/ 60007 w 160210"/>
                <a:gd name="connsiteY9" fmla="*/ 0 h 202565"/>
                <a:gd name="connsiteX10" fmla="*/ 160210 w 160210"/>
                <a:gd name="connsiteY10" fmla="*/ 36957 h 20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210" h="202565">
                  <a:moveTo>
                    <a:pt x="160210" y="36957"/>
                  </a:moveTo>
                  <a:lnTo>
                    <a:pt x="109220" y="197739"/>
                  </a:lnTo>
                  <a:lnTo>
                    <a:pt x="107886" y="201867"/>
                  </a:lnTo>
                  <a:lnTo>
                    <a:pt x="95314" y="202565"/>
                  </a:lnTo>
                  <a:lnTo>
                    <a:pt x="93472" y="201867"/>
                  </a:lnTo>
                  <a:lnTo>
                    <a:pt x="82741" y="197739"/>
                  </a:lnTo>
                  <a:lnTo>
                    <a:pt x="0" y="165989"/>
                  </a:lnTo>
                  <a:cubicBezTo>
                    <a:pt x="0" y="165989"/>
                    <a:pt x="0" y="165862"/>
                    <a:pt x="127" y="165545"/>
                  </a:cubicBezTo>
                  <a:lnTo>
                    <a:pt x="127" y="165545"/>
                  </a:lnTo>
                  <a:cubicBezTo>
                    <a:pt x="40259" y="119571"/>
                    <a:pt x="61341" y="60198"/>
                    <a:pt x="60007" y="0"/>
                  </a:cubicBezTo>
                  <a:lnTo>
                    <a:pt x="160210" y="36957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Freeform 975">
              <a:extLst>
                <a:ext uri="{FF2B5EF4-FFF2-40B4-BE49-F238E27FC236}">
                  <a16:creationId xmlns:a16="http://schemas.microsoft.com/office/drawing/2014/main" id="{15A809BE-4BB3-55E5-8DE0-BCBF33EC1905}"/>
                </a:ext>
              </a:extLst>
            </p:cNvPr>
            <p:cNvSpPr/>
            <p:nvPr/>
          </p:nvSpPr>
          <p:spPr>
            <a:xfrm>
              <a:off x="4668710" y="3808308"/>
              <a:ext cx="141479" cy="141479"/>
            </a:xfrm>
            <a:custGeom>
              <a:avLst/>
              <a:gdLst>
                <a:gd name="connsiteX0" fmla="*/ 93170 w 109172"/>
                <a:gd name="connsiteY0" fmla="*/ 93170 h 109172"/>
                <a:gd name="connsiteX1" fmla="*/ 15954 w 109172"/>
                <a:gd name="connsiteY1" fmla="*/ 93170 h 109172"/>
                <a:gd name="connsiteX2" fmla="*/ 15954 w 109172"/>
                <a:gd name="connsiteY2" fmla="*/ 15954 h 109172"/>
                <a:gd name="connsiteX3" fmla="*/ 93170 w 109172"/>
                <a:gd name="connsiteY3" fmla="*/ 15954 h 109172"/>
                <a:gd name="connsiteX4" fmla="*/ 93170 w 109172"/>
                <a:gd name="connsiteY4" fmla="*/ 93170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2" h="109172">
                  <a:moveTo>
                    <a:pt x="93170" y="93170"/>
                  </a:moveTo>
                  <a:cubicBezTo>
                    <a:pt x="71834" y="114506"/>
                    <a:pt x="37290" y="114506"/>
                    <a:pt x="15954" y="93170"/>
                  </a:cubicBezTo>
                  <a:cubicBezTo>
                    <a:pt x="-5318" y="71834"/>
                    <a:pt x="-5318" y="37290"/>
                    <a:pt x="15954" y="15954"/>
                  </a:cubicBezTo>
                  <a:cubicBezTo>
                    <a:pt x="37290" y="-5318"/>
                    <a:pt x="71834" y="-5318"/>
                    <a:pt x="93170" y="15954"/>
                  </a:cubicBezTo>
                  <a:cubicBezTo>
                    <a:pt x="114506" y="37290"/>
                    <a:pt x="114506" y="71834"/>
                    <a:pt x="93170" y="9317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Freeform 976">
              <a:extLst>
                <a:ext uri="{FF2B5EF4-FFF2-40B4-BE49-F238E27FC236}">
                  <a16:creationId xmlns:a16="http://schemas.microsoft.com/office/drawing/2014/main" id="{BAF5CC0C-4ED1-CF54-DF9E-40D88EA7FF93}"/>
                </a:ext>
              </a:extLst>
            </p:cNvPr>
            <p:cNvSpPr/>
            <p:nvPr/>
          </p:nvSpPr>
          <p:spPr>
            <a:xfrm>
              <a:off x="4863762" y="3373335"/>
              <a:ext cx="141479" cy="141479"/>
            </a:xfrm>
            <a:custGeom>
              <a:avLst/>
              <a:gdLst>
                <a:gd name="connsiteX0" fmla="*/ 93218 w 109172"/>
                <a:gd name="connsiteY0" fmla="*/ 93218 h 109172"/>
                <a:gd name="connsiteX1" fmla="*/ 16002 w 109172"/>
                <a:gd name="connsiteY1" fmla="*/ 93218 h 109172"/>
                <a:gd name="connsiteX2" fmla="*/ 16002 w 109172"/>
                <a:gd name="connsiteY2" fmla="*/ 16002 h 109172"/>
                <a:gd name="connsiteX3" fmla="*/ 93218 w 109172"/>
                <a:gd name="connsiteY3" fmla="*/ 16002 h 109172"/>
                <a:gd name="connsiteX4" fmla="*/ 93218 w 109172"/>
                <a:gd name="connsiteY4" fmla="*/ 93218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2" h="109172">
                  <a:moveTo>
                    <a:pt x="93218" y="93218"/>
                  </a:moveTo>
                  <a:cubicBezTo>
                    <a:pt x="71882" y="114490"/>
                    <a:pt x="37338" y="114490"/>
                    <a:pt x="16002" y="93218"/>
                  </a:cubicBezTo>
                  <a:cubicBezTo>
                    <a:pt x="-5334" y="71882"/>
                    <a:pt x="-5334" y="37338"/>
                    <a:pt x="16002" y="16002"/>
                  </a:cubicBezTo>
                  <a:cubicBezTo>
                    <a:pt x="37338" y="-5334"/>
                    <a:pt x="71882" y="-5334"/>
                    <a:pt x="93218" y="16002"/>
                  </a:cubicBezTo>
                  <a:cubicBezTo>
                    <a:pt x="114491" y="37338"/>
                    <a:pt x="114491" y="71882"/>
                    <a:pt x="93218" y="93218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Freeform 977">
              <a:extLst>
                <a:ext uri="{FF2B5EF4-FFF2-40B4-BE49-F238E27FC236}">
                  <a16:creationId xmlns:a16="http://schemas.microsoft.com/office/drawing/2014/main" id="{D5C17CA6-61F4-0F65-F8BA-FBB7166BE79A}"/>
                </a:ext>
              </a:extLst>
            </p:cNvPr>
            <p:cNvSpPr/>
            <p:nvPr/>
          </p:nvSpPr>
          <p:spPr>
            <a:xfrm>
              <a:off x="5249443" y="3043181"/>
              <a:ext cx="141479" cy="141459"/>
            </a:xfrm>
            <a:custGeom>
              <a:avLst/>
              <a:gdLst>
                <a:gd name="connsiteX0" fmla="*/ 93170 w 109172"/>
                <a:gd name="connsiteY0" fmla="*/ 93155 h 109156"/>
                <a:gd name="connsiteX1" fmla="*/ 15954 w 109172"/>
                <a:gd name="connsiteY1" fmla="*/ 93155 h 109156"/>
                <a:gd name="connsiteX2" fmla="*/ 15954 w 109172"/>
                <a:gd name="connsiteY2" fmla="*/ 16002 h 109156"/>
                <a:gd name="connsiteX3" fmla="*/ 93170 w 109172"/>
                <a:gd name="connsiteY3" fmla="*/ 16002 h 109156"/>
                <a:gd name="connsiteX4" fmla="*/ 93170 w 109172"/>
                <a:gd name="connsiteY4" fmla="*/ 93155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2" h="109156">
                  <a:moveTo>
                    <a:pt x="93170" y="93155"/>
                  </a:moveTo>
                  <a:cubicBezTo>
                    <a:pt x="71835" y="114490"/>
                    <a:pt x="37290" y="114490"/>
                    <a:pt x="15954" y="93155"/>
                  </a:cubicBezTo>
                  <a:cubicBezTo>
                    <a:pt x="-5318" y="71882"/>
                    <a:pt x="-5318" y="37275"/>
                    <a:pt x="15954" y="16002"/>
                  </a:cubicBezTo>
                  <a:cubicBezTo>
                    <a:pt x="37290" y="-5334"/>
                    <a:pt x="71835" y="-5334"/>
                    <a:pt x="93170" y="16002"/>
                  </a:cubicBezTo>
                  <a:cubicBezTo>
                    <a:pt x="114506" y="37275"/>
                    <a:pt x="114506" y="71882"/>
                    <a:pt x="93170" y="93155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Freeform 979">
              <a:extLst>
                <a:ext uri="{FF2B5EF4-FFF2-40B4-BE49-F238E27FC236}">
                  <a16:creationId xmlns:a16="http://schemas.microsoft.com/office/drawing/2014/main" id="{9D54DA20-87C2-931A-29B7-A9DE70EFBE88}"/>
                </a:ext>
              </a:extLst>
            </p:cNvPr>
            <p:cNvSpPr/>
            <p:nvPr/>
          </p:nvSpPr>
          <p:spPr>
            <a:xfrm>
              <a:off x="5094672" y="398698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Freeform 980">
              <a:extLst>
                <a:ext uri="{FF2B5EF4-FFF2-40B4-BE49-F238E27FC236}">
                  <a16:creationId xmlns:a16="http://schemas.microsoft.com/office/drawing/2014/main" id="{11D3771B-F0F6-A6BF-8496-E17962F9B1FE}"/>
                </a:ext>
              </a:extLst>
            </p:cNvPr>
            <p:cNvSpPr/>
            <p:nvPr/>
          </p:nvSpPr>
          <p:spPr>
            <a:xfrm>
              <a:off x="5279418" y="3575855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1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1" y="109220"/>
                    <a:pt x="54610" y="109220"/>
                  </a:cubicBezTo>
                  <a:cubicBezTo>
                    <a:pt x="24450" y="109220"/>
                    <a:pt x="1" y="84770"/>
                    <a:pt x="1" y="54610"/>
                  </a:cubicBezTo>
                  <a:cubicBezTo>
                    <a:pt x="1" y="24450"/>
                    <a:pt x="24450" y="0"/>
                    <a:pt x="54610" y="0"/>
                  </a:cubicBezTo>
                  <a:cubicBezTo>
                    <a:pt x="84771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Freeform 981">
              <a:extLst>
                <a:ext uri="{FF2B5EF4-FFF2-40B4-BE49-F238E27FC236}">
                  <a16:creationId xmlns:a16="http://schemas.microsoft.com/office/drawing/2014/main" id="{BF0CB566-560B-23CB-75D5-AF72924BF6C0}"/>
                </a:ext>
              </a:extLst>
            </p:cNvPr>
            <p:cNvSpPr/>
            <p:nvPr/>
          </p:nvSpPr>
          <p:spPr>
            <a:xfrm>
              <a:off x="5058876" y="4461972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Freeform 982">
              <a:extLst>
                <a:ext uri="{FF2B5EF4-FFF2-40B4-BE49-F238E27FC236}">
                  <a16:creationId xmlns:a16="http://schemas.microsoft.com/office/drawing/2014/main" id="{C238ED40-815B-8480-0CD4-C568DCF4DF71}"/>
                </a:ext>
              </a:extLst>
            </p:cNvPr>
            <p:cNvSpPr/>
            <p:nvPr/>
          </p:nvSpPr>
          <p:spPr>
            <a:xfrm>
              <a:off x="5663472" y="4218882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Freeform 983">
              <a:extLst>
                <a:ext uri="{FF2B5EF4-FFF2-40B4-BE49-F238E27FC236}">
                  <a16:creationId xmlns:a16="http://schemas.microsoft.com/office/drawing/2014/main" id="{E417F040-18C1-71ED-803B-0C6A579EA41F}"/>
                </a:ext>
              </a:extLst>
            </p:cNvPr>
            <p:cNvSpPr/>
            <p:nvPr/>
          </p:nvSpPr>
          <p:spPr>
            <a:xfrm>
              <a:off x="6003914" y="336181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Freeform 984">
              <a:extLst>
                <a:ext uri="{FF2B5EF4-FFF2-40B4-BE49-F238E27FC236}">
                  <a16:creationId xmlns:a16="http://schemas.microsoft.com/office/drawing/2014/main" id="{2786D976-58D4-DF7C-550A-EF2AF29FFDCE}"/>
                </a:ext>
              </a:extLst>
            </p:cNvPr>
            <p:cNvSpPr/>
            <p:nvPr/>
          </p:nvSpPr>
          <p:spPr>
            <a:xfrm>
              <a:off x="6007781" y="2851687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1 w 109220"/>
                <a:gd name="connsiteY1" fmla="*/ 109220 h 109220"/>
                <a:gd name="connsiteX2" fmla="*/ 1 w 109220"/>
                <a:gd name="connsiteY2" fmla="*/ 54610 h 109220"/>
                <a:gd name="connsiteX3" fmla="*/ 54611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1" y="109220"/>
                    <a:pt x="54611" y="109220"/>
                  </a:cubicBezTo>
                  <a:cubicBezTo>
                    <a:pt x="24450" y="109220"/>
                    <a:pt x="1" y="84770"/>
                    <a:pt x="1" y="54610"/>
                  </a:cubicBezTo>
                  <a:cubicBezTo>
                    <a:pt x="1" y="24450"/>
                    <a:pt x="24450" y="0"/>
                    <a:pt x="54611" y="0"/>
                  </a:cubicBezTo>
                  <a:cubicBezTo>
                    <a:pt x="84771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Freeform 985">
              <a:extLst>
                <a:ext uri="{FF2B5EF4-FFF2-40B4-BE49-F238E27FC236}">
                  <a16:creationId xmlns:a16="http://schemas.microsoft.com/office/drawing/2014/main" id="{474DB9E9-341C-08A1-FA9C-44D6E6096D20}"/>
                </a:ext>
              </a:extLst>
            </p:cNvPr>
            <p:cNvSpPr/>
            <p:nvPr/>
          </p:nvSpPr>
          <p:spPr>
            <a:xfrm>
              <a:off x="6301068" y="313666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Freeform 986">
              <a:extLst>
                <a:ext uri="{FF2B5EF4-FFF2-40B4-BE49-F238E27FC236}">
                  <a16:creationId xmlns:a16="http://schemas.microsoft.com/office/drawing/2014/main" id="{2ED9BDA8-A5FE-EFFC-07F4-BF0306A13D86}"/>
                </a:ext>
              </a:extLst>
            </p:cNvPr>
            <p:cNvSpPr/>
            <p:nvPr/>
          </p:nvSpPr>
          <p:spPr>
            <a:xfrm>
              <a:off x="5929251" y="4100628"/>
              <a:ext cx="1759600" cy="779353"/>
            </a:xfrm>
            <a:custGeom>
              <a:avLst/>
              <a:gdLst>
                <a:gd name="connsiteX0" fmla="*/ 1357330 w 1357788"/>
                <a:gd name="connsiteY0" fmla="*/ 424688 h 601384"/>
                <a:gd name="connsiteX1" fmla="*/ 1354854 w 1357788"/>
                <a:gd name="connsiteY1" fmla="*/ 486410 h 601384"/>
                <a:gd name="connsiteX2" fmla="*/ 1354092 w 1357788"/>
                <a:gd name="connsiteY2" fmla="*/ 496062 h 601384"/>
                <a:gd name="connsiteX3" fmla="*/ 1354854 w 1357788"/>
                <a:gd name="connsiteY3" fmla="*/ 585089 h 601384"/>
                <a:gd name="connsiteX4" fmla="*/ 1300561 w 1357788"/>
                <a:gd name="connsiteY4" fmla="*/ 585089 h 601384"/>
                <a:gd name="connsiteX5" fmla="*/ 1261699 w 1357788"/>
                <a:gd name="connsiteY5" fmla="*/ 585152 h 601384"/>
                <a:gd name="connsiteX6" fmla="*/ 293705 w 1357788"/>
                <a:gd name="connsiteY6" fmla="*/ 599884 h 601384"/>
                <a:gd name="connsiteX7" fmla="*/ 273005 w 1357788"/>
                <a:gd name="connsiteY7" fmla="*/ 586105 h 601384"/>
                <a:gd name="connsiteX8" fmla="*/ 3764 w 1357788"/>
                <a:gd name="connsiteY8" fmla="*/ 586359 h 601384"/>
                <a:gd name="connsiteX9" fmla="*/ 17 w 1357788"/>
                <a:gd name="connsiteY9" fmla="*/ 559181 h 601384"/>
                <a:gd name="connsiteX10" fmla="*/ 970 w 1357788"/>
                <a:gd name="connsiteY10" fmla="*/ 545338 h 601384"/>
                <a:gd name="connsiteX11" fmla="*/ 1195469 w 1357788"/>
                <a:gd name="connsiteY11" fmla="*/ 545338 h 601384"/>
                <a:gd name="connsiteX12" fmla="*/ 1336439 w 1357788"/>
                <a:gd name="connsiteY12" fmla="*/ 404304 h 601384"/>
                <a:gd name="connsiteX13" fmla="*/ 1336439 w 1357788"/>
                <a:gd name="connsiteY13" fmla="*/ 0 h 601384"/>
                <a:gd name="connsiteX14" fmla="*/ 1349901 w 1357788"/>
                <a:gd name="connsiteY14" fmla="*/ 20002 h 601384"/>
                <a:gd name="connsiteX15" fmla="*/ 1352949 w 1357788"/>
                <a:gd name="connsiteY15" fmla="*/ 364808 h 601384"/>
                <a:gd name="connsiteX16" fmla="*/ 1354854 w 1357788"/>
                <a:gd name="connsiteY16" fmla="*/ 367919 h 601384"/>
                <a:gd name="connsiteX17" fmla="*/ 1357330 w 1357788"/>
                <a:gd name="connsiteY17" fmla="*/ 424688 h 60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57788" h="601384">
                  <a:moveTo>
                    <a:pt x="1357330" y="424688"/>
                  </a:moveTo>
                  <a:cubicBezTo>
                    <a:pt x="1356632" y="453962"/>
                    <a:pt x="1356315" y="468947"/>
                    <a:pt x="1354854" y="486410"/>
                  </a:cubicBezTo>
                  <a:cubicBezTo>
                    <a:pt x="1354600" y="489839"/>
                    <a:pt x="1354282" y="493014"/>
                    <a:pt x="1354092" y="496062"/>
                  </a:cubicBezTo>
                  <a:cubicBezTo>
                    <a:pt x="1354346" y="525716"/>
                    <a:pt x="1354600" y="555434"/>
                    <a:pt x="1354854" y="585089"/>
                  </a:cubicBezTo>
                  <a:lnTo>
                    <a:pt x="1300561" y="585089"/>
                  </a:lnTo>
                  <a:cubicBezTo>
                    <a:pt x="1287607" y="585089"/>
                    <a:pt x="1274654" y="585089"/>
                    <a:pt x="1261699" y="585152"/>
                  </a:cubicBezTo>
                  <a:cubicBezTo>
                    <a:pt x="1165751" y="598741"/>
                    <a:pt x="793006" y="604330"/>
                    <a:pt x="293705" y="599884"/>
                  </a:cubicBezTo>
                  <a:lnTo>
                    <a:pt x="273005" y="586105"/>
                  </a:lnTo>
                  <a:cubicBezTo>
                    <a:pt x="183279" y="586169"/>
                    <a:pt x="93490" y="586296"/>
                    <a:pt x="3764" y="586359"/>
                  </a:cubicBezTo>
                  <a:cubicBezTo>
                    <a:pt x="2050" y="579819"/>
                    <a:pt x="145" y="570484"/>
                    <a:pt x="17" y="559181"/>
                  </a:cubicBezTo>
                  <a:cubicBezTo>
                    <a:pt x="-45" y="556451"/>
                    <a:pt x="17" y="551942"/>
                    <a:pt x="970" y="545338"/>
                  </a:cubicBezTo>
                  <a:lnTo>
                    <a:pt x="1195469" y="545338"/>
                  </a:lnTo>
                  <a:cubicBezTo>
                    <a:pt x="1273320" y="545338"/>
                    <a:pt x="1336439" y="482219"/>
                    <a:pt x="1336439" y="404304"/>
                  </a:cubicBezTo>
                  <a:lnTo>
                    <a:pt x="1336439" y="0"/>
                  </a:lnTo>
                  <a:cubicBezTo>
                    <a:pt x="1341138" y="8191"/>
                    <a:pt x="1345901" y="14922"/>
                    <a:pt x="1349901" y="20002"/>
                  </a:cubicBezTo>
                  <a:cubicBezTo>
                    <a:pt x="1350917" y="134938"/>
                    <a:pt x="1351933" y="249872"/>
                    <a:pt x="1352949" y="364808"/>
                  </a:cubicBezTo>
                  <a:cubicBezTo>
                    <a:pt x="1353647" y="365823"/>
                    <a:pt x="1354282" y="366840"/>
                    <a:pt x="1354854" y="367919"/>
                  </a:cubicBezTo>
                  <a:cubicBezTo>
                    <a:pt x="1357584" y="372809"/>
                    <a:pt x="1358410" y="376619"/>
                    <a:pt x="1357330" y="42468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Freeform 987">
              <a:extLst>
                <a:ext uri="{FF2B5EF4-FFF2-40B4-BE49-F238E27FC236}">
                  <a16:creationId xmlns:a16="http://schemas.microsoft.com/office/drawing/2014/main" id="{53C84A38-A397-4797-2F61-4FD181180617}"/>
                </a:ext>
              </a:extLst>
            </p:cNvPr>
            <p:cNvSpPr/>
            <p:nvPr/>
          </p:nvSpPr>
          <p:spPr>
            <a:xfrm>
              <a:off x="5930508" y="3404725"/>
              <a:ext cx="1730675" cy="1402623"/>
            </a:xfrm>
            <a:custGeom>
              <a:avLst/>
              <a:gdLst>
                <a:gd name="connsiteX0" fmla="*/ 1335469 w 1335468"/>
                <a:gd name="connsiteY0" fmla="*/ 536991 h 1082328"/>
                <a:gd name="connsiteX1" fmla="*/ 1335469 w 1335468"/>
                <a:gd name="connsiteY1" fmla="*/ 941295 h 1082328"/>
                <a:gd name="connsiteX2" fmla="*/ 1194499 w 1335468"/>
                <a:gd name="connsiteY2" fmla="*/ 1082329 h 1082328"/>
                <a:gd name="connsiteX3" fmla="*/ 0 w 1335468"/>
                <a:gd name="connsiteY3" fmla="*/ 1082329 h 1082328"/>
                <a:gd name="connsiteX4" fmla="*/ 5207 w 1335468"/>
                <a:gd name="connsiteY4" fmla="*/ 1057945 h 1082328"/>
                <a:gd name="connsiteX5" fmla="*/ 22479 w 1335468"/>
                <a:gd name="connsiteY5" fmla="*/ 1012288 h 1082328"/>
                <a:gd name="connsiteX6" fmla="*/ 32385 w 1335468"/>
                <a:gd name="connsiteY6" fmla="*/ 969108 h 1082328"/>
                <a:gd name="connsiteX7" fmla="*/ 38545 w 1335468"/>
                <a:gd name="connsiteY7" fmla="*/ 919706 h 1082328"/>
                <a:gd name="connsiteX8" fmla="*/ 34861 w 1335468"/>
                <a:gd name="connsiteY8" fmla="*/ 872843 h 1082328"/>
                <a:gd name="connsiteX9" fmla="*/ 38545 w 1335468"/>
                <a:gd name="connsiteY9" fmla="*/ 837028 h 1082328"/>
                <a:gd name="connsiteX10" fmla="*/ 33592 w 1335468"/>
                <a:gd name="connsiteY10" fmla="*/ 812390 h 1082328"/>
                <a:gd name="connsiteX11" fmla="*/ 47181 w 1335468"/>
                <a:gd name="connsiteY11" fmla="*/ 764257 h 1082328"/>
                <a:gd name="connsiteX12" fmla="*/ 65722 w 1335468"/>
                <a:gd name="connsiteY12" fmla="*/ 726031 h 1082328"/>
                <a:gd name="connsiteX13" fmla="*/ 100267 w 1335468"/>
                <a:gd name="connsiteY13" fmla="*/ 695169 h 1082328"/>
                <a:gd name="connsiteX14" fmla="*/ 134810 w 1335468"/>
                <a:gd name="connsiteY14" fmla="*/ 679104 h 1082328"/>
                <a:gd name="connsiteX15" fmla="*/ 164402 w 1335468"/>
                <a:gd name="connsiteY15" fmla="*/ 665578 h 1082328"/>
                <a:gd name="connsiteX16" fmla="*/ 187834 w 1335468"/>
                <a:gd name="connsiteY16" fmla="*/ 638400 h 1082328"/>
                <a:gd name="connsiteX17" fmla="*/ 211265 w 1335468"/>
                <a:gd name="connsiteY17" fmla="*/ 623605 h 1082328"/>
                <a:gd name="connsiteX18" fmla="*/ 216218 w 1335468"/>
                <a:gd name="connsiteY18" fmla="*/ 593950 h 1082328"/>
                <a:gd name="connsiteX19" fmla="*/ 249555 w 1335468"/>
                <a:gd name="connsiteY19" fmla="*/ 556993 h 1082328"/>
                <a:gd name="connsiteX20" fmla="*/ 274193 w 1335468"/>
                <a:gd name="connsiteY20" fmla="*/ 529815 h 1082328"/>
                <a:gd name="connsiteX21" fmla="*/ 280416 w 1335468"/>
                <a:gd name="connsiteY21" fmla="*/ 501431 h 1082328"/>
                <a:gd name="connsiteX22" fmla="*/ 291529 w 1335468"/>
                <a:gd name="connsiteY22" fmla="*/ 470570 h 1082328"/>
                <a:gd name="connsiteX23" fmla="*/ 284099 w 1335468"/>
                <a:gd name="connsiteY23" fmla="*/ 411388 h 1082328"/>
                <a:gd name="connsiteX24" fmla="*/ 300165 w 1335468"/>
                <a:gd name="connsiteY24" fmla="*/ 358302 h 1082328"/>
                <a:gd name="connsiteX25" fmla="*/ 322326 w 1335468"/>
                <a:gd name="connsiteY25" fmla="*/ 315122 h 1082328"/>
                <a:gd name="connsiteX26" fmla="*/ 344551 w 1335468"/>
                <a:gd name="connsiteY26" fmla="*/ 275625 h 1082328"/>
                <a:gd name="connsiteX27" fmla="*/ 374142 w 1335468"/>
                <a:gd name="connsiteY27" fmla="*/ 248510 h 1082328"/>
                <a:gd name="connsiteX28" fmla="*/ 419798 w 1335468"/>
                <a:gd name="connsiteY28" fmla="*/ 241081 h 1082328"/>
                <a:gd name="connsiteX29" fmla="*/ 464248 w 1335468"/>
                <a:gd name="connsiteY29" fmla="*/ 229968 h 1082328"/>
                <a:gd name="connsiteX30" fmla="*/ 479044 w 1335468"/>
                <a:gd name="connsiteY30" fmla="*/ 213966 h 1082328"/>
                <a:gd name="connsiteX31" fmla="*/ 501269 w 1335468"/>
                <a:gd name="connsiteY31" fmla="*/ 187995 h 1082328"/>
                <a:gd name="connsiteX32" fmla="*/ 523494 w 1335468"/>
                <a:gd name="connsiteY32" fmla="*/ 163357 h 1082328"/>
                <a:gd name="connsiteX33" fmla="*/ 541972 w 1335468"/>
                <a:gd name="connsiteY33" fmla="*/ 154721 h 1082328"/>
                <a:gd name="connsiteX34" fmla="*/ 550609 w 1335468"/>
                <a:gd name="connsiteY34" fmla="*/ 138655 h 1082328"/>
                <a:gd name="connsiteX35" fmla="*/ 566674 w 1335468"/>
                <a:gd name="connsiteY35" fmla="*/ 132496 h 1082328"/>
                <a:gd name="connsiteX36" fmla="*/ 576517 w 1335468"/>
                <a:gd name="connsiteY36" fmla="*/ 112747 h 1082328"/>
                <a:gd name="connsiteX37" fmla="*/ 601218 w 1335468"/>
                <a:gd name="connsiteY37" fmla="*/ 96745 h 1082328"/>
                <a:gd name="connsiteX38" fmla="*/ 606172 w 1335468"/>
                <a:gd name="connsiteY38" fmla="*/ 83156 h 1082328"/>
                <a:gd name="connsiteX39" fmla="*/ 633285 w 1335468"/>
                <a:gd name="connsiteY39" fmla="*/ 53502 h 1082328"/>
                <a:gd name="connsiteX40" fmla="*/ 650558 w 1335468"/>
                <a:gd name="connsiteY40" fmla="*/ 26387 h 1082328"/>
                <a:gd name="connsiteX41" fmla="*/ 677735 w 1335468"/>
                <a:gd name="connsiteY41" fmla="*/ 17751 h 1082328"/>
                <a:gd name="connsiteX42" fmla="*/ 702373 w 1335468"/>
                <a:gd name="connsiteY42" fmla="*/ 6639 h 1082328"/>
                <a:gd name="connsiteX43" fmla="*/ 748030 w 1335468"/>
                <a:gd name="connsiteY43" fmla="*/ 1686 h 1082328"/>
                <a:gd name="connsiteX44" fmla="*/ 794957 w 1335468"/>
                <a:gd name="connsiteY44" fmla="*/ 479 h 1082328"/>
                <a:gd name="connsiteX45" fmla="*/ 836867 w 1335468"/>
                <a:gd name="connsiteY45" fmla="*/ 16545 h 1082328"/>
                <a:gd name="connsiteX46" fmla="*/ 861568 w 1335468"/>
                <a:gd name="connsiteY46" fmla="*/ 36230 h 1082328"/>
                <a:gd name="connsiteX47" fmla="*/ 908431 w 1335468"/>
                <a:gd name="connsiteY47" fmla="*/ 49819 h 1082328"/>
                <a:gd name="connsiteX48" fmla="*/ 934339 w 1335468"/>
                <a:gd name="connsiteY48" fmla="*/ 62138 h 1082328"/>
                <a:gd name="connsiteX49" fmla="*/ 993584 w 1335468"/>
                <a:gd name="connsiteY49" fmla="*/ 54772 h 1082328"/>
                <a:gd name="connsiteX50" fmla="*/ 1045401 w 1335468"/>
                <a:gd name="connsiteY50" fmla="*/ 48612 h 1082328"/>
                <a:gd name="connsiteX51" fmla="*/ 1073785 w 1335468"/>
                <a:gd name="connsiteY51" fmla="*/ 44866 h 1082328"/>
                <a:gd name="connsiteX52" fmla="*/ 1124395 w 1335468"/>
                <a:gd name="connsiteY52" fmla="*/ 65884 h 1082328"/>
                <a:gd name="connsiteX53" fmla="*/ 1145350 w 1335468"/>
                <a:gd name="connsiteY53" fmla="*/ 81886 h 1082328"/>
                <a:gd name="connsiteX54" fmla="*/ 1172528 w 1335468"/>
                <a:gd name="connsiteY54" fmla="*/ 100428 h 1082328"/>
                <a:gd name="connsiteX55" fmla="*/ 1162622 w 1335468"/>
                <a:gd name="connsiteY55" fmla="*/ 95475 h 1082328"/>
                <a:gd name="connsiteX56" fmla="*/ 1188530 w 1335468"/>
                <a:gd name="connsiteY56" fmla="*/ 120177 h 1082328"/>
                <a:gd name="connsiteX57" fmla="*/ 1206627 w 1335468"/>
                <a:gd name="connsiteY57" fmla="*/ 160499 h 1082328"/>
                <a:gd name="connsiteX58" fmla="*/ 1219835 w 1335468"/>
                <a:gd name="connsiteY58" fmla="*/ 180184 h 1082328"/>
                <a:gd name="connsiteX59" fmla="*/ 1221423 w 1335468"/>
                <a:gd name="connsiteY59" fmla="*/ 227936 h 1082328"/>
                <a:gd name="connsiteX60" fmla="*/ 1232980 w 1335468"/>
                <a:gd name="connsiteY60" fmla="*/ 243557 h 1082328"/>
                <a:gd name="connsiteX61" fmla="*/ 1247775 w 1335468"/>
                <a:gd name="connsiteY61" fmla="*/ 271942 h 1082328"/>
                <a:gd name="connsiteX62" fmla="*/ 1261364 w 1335468"/>
                <a:gd name="connsiteY62" fmla="*/ 324964 h 1082328"/>
                <a:gd name="connsiteX63" fmla="*/ 1263841 w 1335468"/>
                <a:gd name="connsiteY63" fmla="*/ 364461 h 1082328"/>
                <a:gd name="connsiteX64" fmla="*/ 1281113 w 1335468"/>
                <a:gd name="connsiteY64" fmla="*/ 379257 h 1082328"/>
                <a:gd name="connsiteX65" fmla="*/ 1292162 w 1335468"/>
                <a:gd name="connsiteY65" fmla="*/ 400275 h 1082328"/>
                <a:gd name="connsiteX66" fmla="*/ 1310704 w 1335468"/>
                <a:gd name="connsiteY66" fmla="*/ 426183 h 1082328"/>
                <a:gd name="connsiteX67" fmla="*/ 1314387 w 1335468"/>
                <a:gd name="connsiteY67" fmla="*/ 461934 h 1082328"/>
                <a:gd name="connsiteX68" fmla="*/ 1320547 w 1335468"/>
                <a:gd name="connsiteY68" fmla="*/ 501431 h 1082328"/>
                <a:gd name="connsiteX69" fmla="*/ 1329183 w 1335468"/>
                <a:gd name="connsiteY69" fmla="*/ 524862 h 1082328"/>
                <a:gd name="connsiteX70" fmla="*/ 1335469 w 1335468"/>
                <a:gd name="connsiteY70" fmla="*/ 536991 h 108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335468" h="1082328">
                  <a:moveTo>
                    <a:pt x="1335469" y="536991"/>
                  </a:moveTo>
                  <a:lnTo>
                    <a:pt x="1335469" y="941295"/>
                  </a:lnTo>
                  <a:cubicBezTo>
                    <a:pt x="1335469" y="1019210"/>
                    <a:pt x="1272350" y="1082329"/>
                    <a:pt x="1194499" y="1082329"/>
                  </a:cubicBezTo>
                  <a:lnTo>
                    <a:pt x="0" y="1082329"/>
                  </a:lnTo>
                  <a:cubicBezTo>
                    <a:pt x="762" y="1076169"/>
                    <a:pt x="2286" y="1068168"/>
                    <a:pt x="5207" y="1057945"/>
                  </a:cubicBezTo>
                  <a:cubicBezTo>
                    <a:pt x="11621" y="1035339"/>
                    <a:pt x="15367" y="1034768"/>
                    <a:pt x="22479" y="1012288"/>
                  </a:cubicBezTo>
                  <a:cubicBezTo>
                    <a:pt x="27305" y="997302"/>
                    <a:pt x="29337" y="986000"/>
                    <a:pt x="32385" y="969108"/>
                  </a:cubicBezTo>
                  <a:cubicBezTo>
                    <a:pt x="36513" y="946121"/>
                    <a:pt x="38609" y="934691"/>
                    <a:pt x="38545" y="919706"/>
                  </a:cubicBezTo>
                  <a:cubicBezTo>
                    <a:pt x="38481" y="893925"/>
                    <a:pt x="32703" y="893797"/>
                    <a:pt x="34861" y="872843"/>
                  </a:cubicBezTo>
                  <a:cubicBezTo>
                    <a:pt x="36322" y="858301"/>
                    <a:pt x="39751" y="852205"/>
                    <a:pt x="38545" y="837028"/>
                  </a:cubicBezTo>
                  <a:cubicBezTo>
                    <a:pt x="37529" y="823566"/>
                    <a:pt x="34417" y="823312"/>
                    <a:pt x="33592" y="812390"/>
                  </a:cubicBezTo>
                  <a:cubicBezTo>
                    <a:pt x="33274" y="807755"/>
                    <a:pt x="33084" y="798039"/>
                    <a:pt x="47181" y="764257"/>
                  </a:cubicBezTo>
                  <a:cubicBezTo>
                    <a:pt x="55626" y="744001"/>
                    <a:pt x="59881" y="733841"/>
                    <a:pt x="65722" y="726031"/>
                  </a:cubicBezTo>
                  <a:cubicBezTo>
                    <a:pt x="78740" y="708377"/>
                    <a:pt x="94107" y="698916"/>
                    <a:pt x="100267" y="695169"/>
                  </a:cubicBezTo>
                  <a:cubicBezTo>
                    <a:pt x="107315" y="690915"/>
                    <a:pt x="116460" y="686978"/>
                    <a:pt x="134810" y="679104"/>
                  </a:cubicBezTo>
                  <a:cubicBezTo>
                    <a:pt x="156845" y="669706"/>
                    <a:pt x="158559" y="670214"/>
                    <a:pt x="164402" y="665578"/>
                  </a:cubicBezTo>
                  <a:cubicBezTo>
                    <a:pt x="177229" y="655418"/>
                    <a:pt x="174372" y="648814"/>
                    <a:pt x="187834" y="638400"/>
                  </a:cubicBezTo>
                  <a:cubicBezTo>
                    <a:pt x="199961" y="629066"/>
                    <a:pt x="205549" y="631796"/>
                    <a:pt x="211265" y="623605"/>
                  </a:cubicBezTo>
                  <a:cubicBezTo>
                    <a:pt x="218060" y="613953"/>
                    <a:pt x="211963" y="607730"/>
                    <a:pt x="216218" y="593950"/>
                  </a:cubicBezTo>
                  <a:cubicBezTo>
                    <a:pt x="217678" y="589315"/>
                    <a:pt x="219901" y="585187"/>
                    <a:pt x="249555" y="556993"/>
                  </a:cubicBezTo>
                  <a:cubicBezTo>
                    <a:pt x="267653" y="539721"/>
                    <a:pt x="270955" y="537372"/>
                    <a:pt x="274193" y="529815"/>
                  </a:cubicBezTo>
                  <a:cubicBezTo>
                    <a:pt x="278194" y="520735"/>
                    <a:pt x="276479" y="517179"/>
                    <a:pt x="280416" y="501431"/>
                  </a:cubicBezTo>
                  <a:cubicBezTo>
                    <a:pt x="284861" y="483587"/>
                    <a:pt x="288672" y="481556"/>
                    <a:pt x="291529" y="470570"/>
                  </a:cubicBezTo>
                  <a:cubicBezTo>
                    <a:pt x="297625" y="446567"/>
                    <a:pt x="283273" y="440471"/>
                    <a:pt x="284099" y="411388"/>
                  </a:cubicBezTo>
                  <a:cubicBezTo>
                    <a:pt x="284544" y="394941"/>
                    <a:pt x="289751" y="382750"/>
                    <a:pt x="300165" y="358302"/>
                  </a:cubicBezTo>
                  <a:cubicBezTo>
                    <a:pt x="303467" y="350491"/>
                    <a:pt x="302705" y="353349"/>
                    <a:pt x="322326" y="315122"/>
                  </a:cubicBezTo>
                  <a:cubicBezTo>
                    <a:pt x="335915" y="288706"/>
                    <a:pt x="338074" y="284007"/>
                    <a:pt x="344551" y="275625"/>
                  </a:cubicBezTo>
                  <a:cubicBezTo>
                    <a:pt x="352616" y="265338"/>
                    <a:pt x="360553" y="255114"/>
                    <a:pt x="374142" y="248510"/>
                  </a:cubicBezTo>
                  <a:cubicBezTo>
                    <a:pt x="379794" y="245780"/>
                    <a:pt x="382207" y="245653"/>
                    <a:pt x="419798" y="241081"/>
                  </a:cubicBezTo>
                  <a:cubicBezTo>
                    <a:pt x="443421" y="238223"/>
                    <a:pt x="455422" y="236636"/>
                    <a:pt x="464248" y="229968"/>
                  </a:cubicBezTo>
                  <a:cubicBezTo>
                    <a:pt x="466090" y="228571"/>
                    <a:pt x="470409" y="223682"/>
                    <a:pt x="479044" y="213966"/>
                  </a:cubicBezTo>
                  <a:cubicBezTo>
                    <a:pt x="485648" y="206473"/>
                    <a:pt x="492379" y="198853"/>
                    <a:pt x="501269" y="187995"/>
                  </a:cubicBezTo>
                  <a:cubicBezTo>
                    <a:pt x="517081" y="168754"/>
                    <a:pt x="517334" y="166468"/>
                    <a:pt x="523494" y="163357"/>
                  </a:cubicBezTo>
                  <a:cubicBezTo>
                    <a:pt x="531940" y="159039"/>
                    <a:pt x="536829" y="160626"/>
                    <a:pt x="541972" y="154721"/>
                  </a:cubicBezTo>
                  <a:cubicBezTo>
                    <a:pt x="547307" y="148561"/>
                    <a:pt x="544958" y="143608"/>
                    <a:pt x="550609" y="138655"/>
                  </a:cubicBezTo>
                  <a:cubicBezTo>
                    <a:pt x="556260" y="133766"/>
                    <a:pt x="560578" y="137004"/>
                    <a:pt x="566674" y="132496"/>
                  </a:cubicBezTo>
                  <a:cubicBezTo>
                    <a:pt x="573913" y="127098"/>
                    <a:pt x="569849" y="120875"/>
                    <a:pt x="576517" y="112747"/>
                  </a:cubicBezTo>
                  <a:cubicBezTo>
                    <a:pt x="584327" y="103222"/>
                    <a:pt x="593852" y="106905"/>
                    <a:pt x="601218" y="96745"/>
                  </a:cubicBezTo>
                  <a:cubicBezTo>
                    <a:pt x="604647" y="91919"/>
                    <a:pt x="603123" y="90395"/>
                    <a:pt x="606172" y="83156"/>
                  </a:cubicBezTo>
                  <a:cubicBezTo>
                    <a:pt x="612267" y="68551"/>
                    <a:pt x="621285" y="68678"/>
                    <a:pt x="633285" y="53502"/>
                  </a:cubicBezTo>
                  <a:cubicBezTo>
                    <a:pt x="645034" y="38706"/>
                    <a:pt x="640588" y="33309"/>
                    <a:pt x="650558" y="26387"/>
                  </a:cubicBezTo>
                  <a:cubicBezTo>
                    <a:pt x="657860" y="21371"/>
                    <a:pt x="661480" y="23339"/>
                    <a:pt x="677735" y="17751"/>
                  </a:cubicBezTo>
                  <a:cubicBezTo>
                    <a:pt x="691261" y="13052"/>
                    <a:pt x="692404" y="10385"/>
                    <a:pt x="702373" y="6639"/>
                  </a:cubicBezTo>
                  <a:cubicBezTo>
                    <a:pt x="711709" y="3146"/>
                    <a:pt x="717106" y="3019"/>
                    <a:pt x="748030" y="1686"/>
                  </a:cubicBezTo>
                  <a:cubicBezTo>
                    <a:pt x="789433" y="-92"/>
                    <a:pt x="789877" y="-410"/>
                    <a:pt x="794957" y="479"/>
                  </a:cubicBezTo>
                  <a:cubicBezTo>
                    <a:pt x="804418" y="2067"/>
                    <a:pt x="820421" y="6067"/>
                    <a:pt x="836867" y="16545"/>
                  </a:cubicBezTo>
                  <a:cubicBezTo>
                    <a:pt x="851916" y="26070"/>
                    <a:pt x="848868" y="29308"/>
                    <a:pt x="861568" y="36230"/>
                  </a:cubicBezTo>
                  <a:cubicBezTo>
                    <a:pt x="877760" y="45120"/>
                    <a:pt x="884746" y="40929"/>
                    <a:pt x="908431" y="49819"/>
                  </a:cubicBezTo>
                  <a:cubicBezTo>
                    <a:pt x="926147" y="56486"/>
                    <a:pt x="923163" y="59153"/>
                    <a:pt x="934339" y="62138"/>
                  </a:cubicBezTo>
                  <a:cubicBezTo>
                    <a:pt x="950913" y="66583"/>
                    <a:pt x="957072" y="60614"/>
                    <a:pt x="993584" y="54772"/>
                  </a:cubicBezTo>
                  <a:cubicBezTo>
                    <a:pt x="1014794" y="51406"/>
                    <a:pt x="1013778" y="53819"/>
                    <a:pt x="1045401" y="48612"/>
                  </a:cubicBezTo>
                  <a:cubicBezTo>
                    <a:pt x="1063245" y="45628"/>
                    <a:pt x="1065721" y="44358"/>
                    <a:pt x="1073785" y="44866"/>
                  </a:cubicBezTo>
                  <a:cubicBezTo>
                    <a:pt x="1095820" y="46390"/>
                    <a:pt x="1113472" y="58391"/>
                    <a:pt x="1124395" y="65884"/>
                  </a:cubicBezTo>
                  <a:cubicBezTo>
                    <a:pt x="1132840" y="71599"/>
                    <a:pt x="1131507" y="71980"/>
                    <a:pt x="1145350" y="81886"/>
                  </a:cubicBezTo>
                  <a:cubicBezTo>
                    <a:pt x="1159193" y="91792"/>
                    <a:pt x="1172528" y="100111"/>
                    <a:pt x="1172528" y="100428"/>
                  </a:cubicBezTo>
                  <a:cubicBezTo>
                    <a:pt x="1172337" y="100619"/>
                    <a:pt x="1163193" y="94713"/>
                    <a:pt x="1162622" y="95475"/>
                  </a:cubicBezTo>
                  <a:cubicBezTo>
                    <a:pt x="1161987" y="96428"/>
                    <a:pt x="1177417" y="104302"/>
                    <a:pt x="1188530" y="120177"/>
                  </a:cubicBezTo>
                  <a:cubicBezTo>
                    <a:pt x="1198372" y="134210"/>
                    <a:pt x="1194499" y="139798"/>
                    <a:pt x="1206627" y="160499"/>
                  </a:cubicBezTo>
                  <a:cubicBezTo>
                    <a:pt x="1213803" y="172691"/>
                    <a:pt x="1216152" y="172374"/>
                    <a:pt x="1219835" y="180184"/>
                  </a:cubicBezTo>
                  <a:cubicBezTo>
                    <a:pt x="1224280" y="189773"/>
                    <a:pt x="1227646" y="204759"/>
                    <a:pt x="1221423" y="227936"/>
                  </a:cubicBezTo>
                  <a:cubicBezTo>
                    <a:pt x="1224661" y="231810"/>
                    <a:pt x="1228725" y="237017"/>
                    <a:pt x="1232980" y="243557"/>
                  </a:cubicBezTo>
                  <a:cubicBezTo>
                    <a:pt x="1235393" y="247304"/>
                    <a:pt x="1241743" y="257400"/>
                    <a:pt x="1247775" y="271942"/>
                  </a:cubicBezTo>
                  <a:cubicBezTo>
                    <a:pt x="1253427" y="285531"/>
                    <a:pt x="1260539" y="302739"/>
                    <a:pt x="1261364" y="324964"/>
                  </a:cubicBezTo>
                  <a:cubicBezTo>
                    <a:pt x="1262126" y="346364"/>
                    <a:pt x="1256411" y="354809"/>
                    <a:pt x="1263841" y="364461"/>
                  </a:cubicBezTo>
                  <a:cubicBezTo>
                    <a:pt x="1268730" y="370938"/>
                    <a:pt x="1273493" y="369986"/>
                    <a:pt x="1281113" y="379257"/>
                  </a:cubicBezTo>
                  <a:cubicBezTo>
                    <a:pt x="1286891" y="386369"/>
                    <a:pt x="1286447" y="389734"/>
                    <a:pt x="1292162" y="400275"/>
                  </a:cubicBezTo>
                  <a:cubicBezTo>
                    <a:pt x="1301052" y="416531"/>
                    <a:pt x="1305687" y="415134"/>
                    <a:pt x="1310704" y="426183"/>
                  </a:cubicBezTo>
                  <a:cubicBezTo>
                    <a:pt x="1314450" y="434438"/>
                    <a:pt x="1312037" y="435581"/>
                    <a:pt x="1314387" y="461934"/>
                  </a:cubicBezTo>
                  <a:cubicBezTo>
                    <a:pt x="1315721" y="477047"/>
                    <a:pt x="1316736" y="487842"/>
                    <a:pt x="1320547" y="501431"/>
                  </a:cubicBezTo>
                  <a:cubicBezTo>
                    <a:pt x="1322134" y="506956"/>
                    <a:pt x="1324737" y="515210"/>
                    <a:pt x="1329183" y="524862"/>
                  </a:cubicBezTo>
                  <a:cubicBezTo>
                    <a:pt x="1331214" y="529244"/>
                    <a:pt x="1333309" y="533244"/>
                    <a:pt x="1335469" y="536991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Freeform 988">
              <a:extLst>
                <a:ext uri="{FF2B5EF4-FFF2-40B4-BE49-F238E27FC236}">
                  <a16:creationId xmlns:a16="http://schemas.microsoft.com/office/drawing/2014/main" id="{B0B8F742-9872-E88D-FF08-014DF46A0136}"/>
                </a:ext>
              </a:extLst>
            </p:cNvPr>
            <p:cNvSpPr/>
            <p:nvPr/>
          </p:nvSpPr>
          <p:spPr>
            <a:xfrm>
              <a:off x="6227665" y="4160848"/>
              <a:ext cx="1433519" cy="646501"/>
            </a:xfrm>
            <a:custGeom>
              <a:avLst/>
              <a:gdLst>
                <a:gd name="connsiteX0" fmla="*/ 1106169 w 1106169"/>
                <a:gd name="connsiteY0" fmla="*/ 303290 h 498870"/>
                <a:gd name="connsiteX1" fmla="*/ 1106169 w 1106169"/>
                <a:gd name="connsiteY1" fmla="*/ 357837 h 498870"/>
                <a:gd name="connsiteX2" fmla="*/ 965199 w 1106169"/>
                <a:gd name="connsiteY2" fmla="*/ 498870 h 498870"/>
                <a:gd name="connsiteX3" fmla="*/ 2984 w 1106169"/>
                <a:gd name="connsiteY3" fmla="*/ 498870 h 498870"/>
                <a:gd name="connsiteX4" fmla="*/ 17398 w 1106169"/>
                <a:gd name="connsiteY4" fmla="*/ 396318 h 498870"/>
                <a:gd name="connsiteX5" fmla="*/ 65912 w 1106169"/>
                <a:gd name="connsiteY5" fmla="*/ 378220 h 498870"/>
                <a:gd name="connsiteX6" fmla="*/ 117728 w 1106169"/>
                <a:gd name="connsiteY6" fmla="*/ 381522 h 498870"/>
                <a:gd name="connsiteX7" fmla="*/ 169544 w 1106169"/>
                <a:gd name="connsiteY7" fmla="*/ 397969 h 498870"/>
                <a:gd name="connsiteX8" fmla="*/ 213994 w 1106169"/>
                <a:gd name="connsiteY8" fmla="*/ 395492 h 498870"/>
                <a:gd name="connsiteX9" fmla="*/ 251014 w 1106169"/>
                <a:gd name="connsiteY9" fmla="*/ 363425 h 498870"/>
                <a:gd name="connsiteX10" fmla="*/ 275652 w 1106169"/>
                <a:gd name="connsiteY10" fmla="*/ 318975 h 498870"/>
                <a:gd name="connsiteX11" fmla="*/ 297877 w 1106169"/>
                <a:gd name="connsiteY11" fmla="*/ 294337 h 498870"/>
                <a:gd name="connsiteX12" fmla="*/ 307720 w 1106169"/>
                <a:gd name="connsiteY12" fmla="*/ 274588 h 498870"/>
                <a:gd name="connsiteX13" fmla="*/ 320102 w 1106169"/>
                <a:gd name="connsiteY13" fmla="*/ 225249 h 498870"/>
                <a:gd name="connsiteX14" fmla="*/ 312673 w 1106169"/>
                <a:gd name="connsiteY14" fmla="*/ 190641 h 498870"/>
                <a:gd name="connsiteX15" fmla="*/ 305307 w 1106169"/>
                <a:gd name="connsiteY15" fmla="*/ 166003 h 498870"/>
                <a:gd name="connsiteX16" fmla="*/ 292924 w 1106169"/>
                <a:gd name="connsiteY16" fmla="*/ 138825 h 498870"/>
                <a:gd name="connsiteX17" fmla="*/ 292924 w 1106169"/>
                <a:gd name="connsiteY17" fmla="*/ 72214 h 498870"/>
                <a:gd name="connsiteX18" fmla="*/ 327469 w 1106169"/>
                <a:gd name="connsiteY18" fmla="*/ 57418 h 498870"/>
                <a:gd name="connsiteX19" fmla="*/ 357123 w 1106169"/>
                <a:gd name="connsiteY19" fmla="*/ 32717 h 498870"/>
                <a:gd name="connsiteX20" fmla="*/ 391667 w 1106169"/>
                <a:gd name="connsiteY20" fmla="*/ 27827 h 498870"/>
                <a:gd name="connsiteX21" fmla="*/ 468121 w 1106169"/>
                <a:gd name="connsiteY21" fmla="*/ 22874 h 498870"/>
                <a:gd name="connsiteX22" fmla="*/ 508444 w 1106169"/>
                <a:gd name="connsiteY22" fmla="*/ 2300 h 498870"/>
                <a:gd name="connsiteX23" fmla="*/ 554545 w 1106169"/>
                <a:gd name="connsiteY23" fmla="*/ 10555 h 498870"/>
                <a:gd name="connsiteX24" fmla="*/ 613726 w 1106169"/>
                <a:gd name="connsiteY24" fmla="*/ 3126 h 498870"/>
                <a:gd name="connsiteX25" fmla="*/ 645858 w 1106169"/>
                <a:gd name="connsiteY25" fmla="*/ 649 h 498870"/>
                <a:gd name="connsiteX26" fmla="*/ 697673 w 1106169"/>
                <a:gd name="connsiteY26" fmla="*/ 37670 h 498870"/>
                <a:gd name="connsiteX27" fmla="*/ 735265 w 1106169"/>
                <a:gd name="connsiteY27" fmla="*/ 79008 h 498870"/>
                <a:gd name="connsiteX28" fmla="*/ 751966 w 1106169"/>
                <a:gd name="connsiteY28" fmla="*/ 124030 h 498870"/>
                <a:gd name="connsiteX29" fmla="*/ 764285 w 1106169"/>
                <a:gd name="connsiteY29" fmla="*/ 175846 h 498870"/>
                <a:gd name="connsiteX30" fmla="*/ 821054 w 1106169"/>
                <a:gd name="connsiteY30" fmla="*/ 198071 h 498870"/>
                <a:gd name="connsiteX31" fmla="*/ 867091 w 1106169"/>
                <a:gd name="connsiteY31" fmla="*/ 208739 h 498870"/>
                <a:gd name="connsiteX32" fmla="*/ 895730 w 1106169"/>
                <a:gd name="connsiteY32" fmla="*/ 235726 h 498870"/>
                <a:gd name="connsiteX33" fmla="*/ 927162 w 1106169"/>
                <a:gd name="connsiteY33" fmla="*/ 252363 h 498870"/>
                <a:gd name="connsiteX34" fmla="*/ 983932 w 1106169"/>
                <a:gd name="connsiteY34" fmla="*/ 249887 h 498870"/>
                <a:gd name="connsiteX35" fmla="*/ 1034541 w 1106169"/>
                <a:gd name="connsiteY35" fmla="*/ 270270 h 498870"/>
                <a:gd name="connsiteX36" fmla="*/ 1067815 w 1106169"/>
                <a:gd name="connsiteY36" fmla="*/ 286907 h 498870"/>
                <a:gd name="connsiteX37" fmla="*/ 1106169 w 1106169"/>
                <a:gd name="connsiteY37" fmla="*/ 303290 h 498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06169" h="498870">
                  <a:moveTo>
                    <a:pt x="1106169" y="303290"/>
                  </a:moveTo>
                  <a:lnTo>
                    <a:pt x="1106169" y="357837"/>
                  </a:lnTo>
                  <a:cubicBezTo>
                    <a:pt x="1106169" y="435751"/>
                    <a:pt x="1043050" y="498870"/>
                    <a:pt x="965199" y="498870"/>
                  </a:cubicBezTo>
                  <a:lnTo>
                    <a:pt x="2984" y="498870"/>
                  </a:lnTo>
                  <a:cubicBezTo>
                    <a:pt x="-636" y="458294"/>
                    <a:pt x="-5145" y="420321"/>
                    <a:pt x="17398" y="396318"/>
                  </a:cubicBezTo>
                  <a:cubicBezTo>
                    <a:pt x="31939" y="380760"/>
                    <a:pt x="42417" y="372823"/>
                    <a:pt x="65912" y="378220"/>
                  </a:cubicBezTo>
                  <a:cubicBezTo>
                    <a:pt x="90486" y="383935"/>
                    <a:pt x="92201" y="377903"/>
                    <a:pt x="117728" y="381522"/>
                  </a:cubicBezTo>
                  <a:cubicBezTo>
                    <a:pt x="135190" y="383935"/>
                    <a:pt x="136778" y="401144"/>
                    <a:pt x="169544" y="397969"/>
                  </a:cubicBezTo>
                  <a:cubicBezTo>
                    <a:pt x="195960" y="395365"/>
                    <a:pt x="199389" y="400890"/>
                    <a:pt x="213994" y="395492"/>
                  </a:cubicBezTo>
                  <a:cubicBezTo>
                    <a:pt x="233488" y="388253"/>
                    <a:pt x="244982" y="371934"/>
                    <a:pt x="251014" y="363425"/>
                  </a:cubicBezTo>
                  <a:cubicBezTo>
                    <a:pt x="267271" y="340311"/>
                    <a:pt x="261047" y="329960"/>
                    <a:pt x="275652" y="318975"/>
                  </a:cubicBezTo>
                  <a:cubicBezTo>
                    <a:pt x="289432" y="308624"/>
                    <a:pt x="291718" y="305449"/>
                    <a:pt x="297877" y="294337"/>
                  </a:cubicBezTo>
                  <a:cubicBezTo>
                    <a:pt x="302132" y="286653"/>
                    <a:pt x="307402" y="290082"/>
                    <a:pt x="307720" y="274588"/>
                  </a:cubicBezTo>
                  <a:cubicBezTo>
                    <a:pt x="308355" y="249887"/>
                    <a:pt x="320357" y="247537"/>
                    <a:pt x="320102" y="225249"/>
                  </a:cubicBezTo>
                  <a:cubicBezTo>
                    <a:pt x="320039" y="219153"/>
                    <a:pt x="317562" y="209628"/>
                    <a:pt x="312673" y="190641"/>
                  </a:cubicBezTo>
                  <a:cubicBezTo>
                    <a:pt x="309879" y="179783"/>
                    <a:pt x="308355" y="174004"/>
                    <a:pt x="305307" y="166003"/>
                  </a:cubicBezTo>
                  <a:cubicBezTo>
                    <a:pt x="305307" y="166003"/>
                    <a:pt x="302513" y="158764"/>
                    <a:pt x="292924" y="138825"/>
                  </a:cubicBezTo>
                  <a:cubicBezTo>
                    <a:pt x="279526" y="97106"/>
                    <a:pt x="284797" y="79897"/>
                    <a:pt x="292924" y="72214"/>
                  </a:cubicBezTo>
                  <a:cubicBezTo>
                    <a:pt x="301179" y="64467"/>
                    <a:pt x="309815" y="68785"/>
                    <a:pt x="327469" y="57418"/>
                  </a:cubicBezTo>
                  <a:cubicBezTo>
                    <a:pt x="343153" y="47385"/>
                    <a:pt x="343407" y="39511"/>
                    <a:pt x="357123" y="32717"/>
                  </a:cubicBezTo>
                  <a:cubicBezTo>
                    <a:pt x="365314" y="28653"/>
                    <a:pt x="370839" y="28780"/>
                    <a:pt x="391667" y="27827"/>
                  </a:cubicBezTo>
                  <a:cubicBezTo>
                    <a:pt x="417194" y="26621"/>
                    <a:pt x="442658" y="24208"/>
                    <a:pt x="468121" y="22874"/>
                  </a:cubicBezTo>
                  <a:cubicBezTo>
                    <a:pt x="495172" y="21414"/>
                    <a:pt x="502094" y="3062"/>
                    <a:pt x="508444" y="2300"/>
                  </a:cubicBezTo>
                  <a:cubicBezTo>
                    <a:pt x="534224" y="-748"/>
                    <a:pt x="553846" y="11698"/>
                    <a:pt x="554545" y="10555"/>
                  </a:cubicBezTo>
                  <a:cubicBezTo>
                    <a:pt x="569467" y="9031"/>
                    <a:pt x="590232" y="6555"/>
                    <a:pt x="613726" y="3126"/>
                  </a:cubicBezTo>
                  <a:cubicBezTo>
                    <a:pt x="633221" y="268"/>
                    <a:pt x="637475" y="-811"/>
                    <a:pt x="645858" y="649"/>
                  </a:cubicBezTo>
                  <a:cubicBezTo>
                    <a:pt x="675322" y="5856"/>
                    <a:pt x="693546" y="31510"/>
                    <a:pt x="697673" y="37670"/>
                  </a:cubicBezTo>
                  <a:cubicBezTo>
                    <a:pt x="710882" y="57418"/>
                    <a:pt x="721486" y="57228"/>
                    <a:pt x="735265" y="79008"/>
                  </a:cubicBezTo>
                  <a:cubicBezTo>
                    <a:pt x="749997" y="102186"/>
                    <a:pt x="741997" y="104345"/>
                    <a:pt x="751966" y="124030"/>
                  </a:cubicBezTo>
                  <a:cubicBezTo>
                    <a:pt x="764730" y="149430"/>
                    <a:pt x="751648" y="161685"/>
                    <a:pt x="764285" y="175846"/>
                  </a:cubicBezTo>
                  <a:cubicBezTo>
                    <a:pt x="777684" y="190832"/>
                    <a:pt x="794638" y="179656"/>
                    <a:pt x="821054" y="198071"/>
                  </a:cubicBezTo>
                  <a:cubicBezTo>
                    <a:pt x="834262" y="207278"/>
                    <a:pt x="852677" y="199468"/>
                    <a:pt x="867091" y="208739"/>
                  </a:cubicBezTo>
                  <a:cubicBezTo>
                    <a:pt x="879601" y="216803"/>
                    <a:pt x="880299" y="224614"/>
                    <a:pt x="895730" y="235726"/>
                  </a:cubicBezTo>
                  <a:cubicBezTo>
                    <a:pt x="921828" y="254522"/>
                    <a:pt x="915923" y="250331"/>
                    <a:pt x="927162" y="252363"/>
                  </a:cubicBezTo>
                  <a:cubicBezTo>
                    <a:pt x="954340" y="257316"/>
                    <a:pt x="961198" y="243791"/>
                    <a:pt x="983932" y="249887"/>
                  </a:cubicBezTo>
                  <a:cubicBezTo>
                    <a:pt x="999235" y="254014"/>
                    <a:pt x="1013967" y="259475"/>
                    <a:pt x="1034541" y="270270"/>
                  </a:cubicBezTo>
                  <a:cubicBezTo>
                    <a:pt x="1053464" y="280176"/>
                    <a:pt x="1044828" y="278589"/>
                    <a:pt x="1067815" y="286907"/>
                  </a:cubicBezTo>
                  <a:cubicBezTo>
                    <a:pt x="1082992" y="292432"/>
                    <a:pt x="1095946" y="297067"/>
                    <a:pt x="1106169" y="30329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Freeform 990">
              <a:extLst>
                <a:ext uri="{FF2B5EF4-FFF2-40B4-BE49-F238E27FC236}">
                  <a16:creationId xmlns:a16="http://schemas.microsoft.com/office/drawing/2014/main" id="{54FB499B-42D7-5596-7199-5B42C06BEFB3}"/>
                </a:ext>
              </a:extLst>
            </p:cNvPr>
            <p:cNvSpPr/>
            <p:nvPr/>
          </p:nvSpPr>
          <p:spPr>
            <a:xfrm>
              <a:off x="6828311" y="3484182"/>
              <a:ext cx="171990" cy="171990"/>
            </a:xfrm>
            <a:custGeom>
              <a:avLst/>
              <a:gdLst>
                <a:gd name="connsiteX0" fmla="*/ 132715 w 132715"/>
                <a:gd name="connsiteY0" fmla="*/ 66357 h 132715"/>
                <a:gd name="connsiteX1" fmla="*/ 66358 w 132715"/>
                <a:gd name="connsiteY1" fmla="*/ 132715 h 132715"/>
                <a:gd name="connsiteX2" fmla="*/ 0 w 132715"/>
                <a:gd name="connsiteY2" fmla="*/ 66357 h 132715"/>
                <a:gd name="connsiteX3" fmla="*/ 66358 w 132715"/>
                <a:gd name="connsiteY3" fmla="*/ 0 h 132715"/>
                <a:gd name="connsiteX4" fmla="*/ 132715 w 132715"/>
                <a:gd name="connsiteY4" fmla="*/ 66357 h 13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715" h="132715">
                  <a:moveTo>
                    <a:pt x="132715" y="66357"/>
                  </a:moveTo>
                  <a:cubicBezTo>
                    <a:pt x="132715" y="103006"/>
                    <a:pt x="103006" y="132715"/>
                    <a:pt x="66358" y="132715"/>
                  </a:cubicBezTo>
                  <a:cubicBezTo>
                    <a:pt x="29709" y="132715"/>
                    <a:pt x="0" y="103006"/>
                    <a:pt x="0" y="66357"/>
                  </a:cubicBezTo>
                  <a:cubicBezTo>
                    <a:pt x="0" y="29709"/>
                    <a:pt x="29709" y="0"/>
                    <a:pt x="66358" y="0"/>
                  </a:cubicBezTo>
                  <a:cubicBezTo>
                    <a:pt x="103006" y="0"/>
                    <a:pt x="132715" y="29709"/>
                    <a:pt x="132715" y="6635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Freeform 991">
              <a:extLst>
                <a:ext uri="{FF2B5EF4-FFF2-40B4-BE49-F238E27FC236}">
                  <a16:creationId xmlns:a16="http://schemas.microsoft.com/office/drawing/2014/main" id="{BF1DA008-B528-818E-87EE-A99A24633962}"/>
                </a:ext>
              </a:extLst>
            </p:cNvPr>
            <p:cNvSpPr/>
            <p:nvPr/>
          </p:nvSpPr>
          <p:spPr>
            <a:xfrm>
              <a:off x="7020626" y="3529278"/>
              <a:ext cx="219554" cy="208692"/>
            </a:xfrm>
            <a:custGeom>
              <a:avLst/>
              <a:gdLst>
                <a:gd name="connsiteX0" fmla="*/ 169418 w 169418"/>
                <a:gd name="connsiteY0" fmla="*/ 80518 h 161036"/>
                <a:gd name="connsiteX1" fmla="*/ 84709 w 169418"/>
                <a:gd name="connsiteY1" fmla="*/ 161036 h 161036"/>
                <a:gd name="connsiteX2" fmla="*/ 0 w 169418"/>
                <a:gd name="connsiteY2" fmla="*/ 80518 h 161036"/>
                <a:gd name="connsiteX3" fmla="*/ 84709 w 169418"/>
                <a:gd name="connsiteY3" fmla="*/ 0 h 161036"/>
                <a:gd name="connsiteX4" fmla="*/ 169418 w 169418"/>
                <a:gd name="connsiteY4" fmla="*/ 80518 h 161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418" h="161036">
                  <a:moveTo>
                    <a:pt x="169418" y="80518"/>
                  </a:moveTo>
                  <a:cubicBezTo>
                    <a:pt x="169418" y="124987"/>
                    <a:pt x="131492" y="161036"/>
                    <a:pt x="84709" y="161036"/>
                  </a:cubicBezTo>
                  <a:cubicBezTo>
                    <a:pt x="37926" y="161036"/>
                    <a:pt x="0" y="124987"/>
                    <a:pt x="0" y="80518"/>
                  </a:cubicBezTo>
                  <a:cubicBezTo>
                    <a:pt x="0" y="36049"/>
                    <a:pt x="37926" y="0"/>
                    <a:pt x="84709" y="0"/>
                  </a:cubicBezTo>
                  <a:cubicBezTo>
                    <a:pt x="131492" y="0"/>
                    <a:pt x="169418" y="36049"/>
                    <a:pt x="169418" y="8051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Freeform 992">
              <a:extLst>
                <a:ext uri="{FF2B5EF4-FFF2-40B4-BE49-F238E27FC236}">
                  <a16:creationId xmlns:a16="http://schemas.microsoft.com/office/drawing/2014/main" id="{406B236B-5D8A-0A99-0F49-F7816A28C5E4}"/>
                </a:ext>
              </a:extLst>
            </p:cNvPr>
            <p:cNvSpPr/>
            <p:nvPr/>
          </p:nvSpPr>
          <p:spPr>
            <a:xfrm>
              <a:off x="6818601" y="3807424"/>
              <a:ext cx="170344" cy="150265"/>
            </a:xfrm>
            <a:custGeom>
              <a:avLst/>
              <a:gdLst>
                <a:gd name="connsiteX0" fmla="*/ 131445 w 131445"/>
                <a:gd name="connsiteY0" fmla="*/ 57976 h 115951"/>
                <a:gd name="connsiteX1" fmla="*/ 65722 w 131445"/>
                <a:gd name="connsiteY1" fmla="*/ 115951 h 115951"/>
                <a:gd name="connsiteX2" fmla="*/ 0 w 131445"/>
                <a:gd name="connsiteY2" fmla="*/ 57976 h 115951"/>
                <a:gd name="connsiteX3" fmla="*/ 65722 w 131445"/>
                <a:gd name="connsiteY3" fmla="*/ 0 h 115951"/>
                <a:gd name="connsiteX4" fmla="*/ 131445 w 131445"/>
                <a:gd name="connsiteY4" fmla="*/ 57976 h 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5" h="115951">
                  <a:moveTo>
                    <a:pt x="131445" y="57976"/>
                  </a:moveTo>
                  <a:cubicBezTo>
                    <a:pt x="131445" y="89995"/>
                    <a:pt x="102019" y="115951"/>
                    <a:pt x="65722" y="115951"/>
                  </a:cubicBezTo>
                  <a:cubicBezTo>
                    <a:pt x="29425" y="115951"/>
                    <a:pt x="0" y="89995"/>
                    <a:pt x="0" y="57976"/>
                  </a:cubicBezTo>
                  <a:cubicBezTo>
                    <a:pt x="0" y="25957"/>
                    <a:pt x="29425" y="0"/>
                    <a:pt x="65722" y="0"/>
                  </a:cubicBezTo>
                  <a:cubicBezTo>
                    <a:pt x="102020" y="0"/>
                    <a:pt x="131445" y="25957"/>
                    <a:pt x="131445" y="57976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Freeform 993">
              <a:extLst>
                <a:ext uri="{FF2B5EF4-FFF2-40B4-BE49-F238E27FC236}">
                  <a16:creationId xmlns:a16="http://schemas.microsoft.com/office/drawing/2014/main" id="{1C1040E9-ECDC-AC2F-3FFB-2CD122174904}"/>
                </a:ext>
              </a:extLst>
            </p:cNvPr>
            <p:cNvSpPr/>
            <p:nvPr/>
          </p:nvSpPr>
          <p:spPr>
            <a:xfrm>
              <a:off x="6081597" y="4304218"/>
              <a:ext cx="94965" cy="92331"/>
            </a:xfrm>
            <a:custGeom>
              <a:avLst/>
              <a:gdLst>
                <a:gd name="connsiteX0" fmla="*/ 73279 w 73279"/>
                <a:gd name="connsiteY0" fmla="*/ 35623 h 71247"/>
                <a:gd name="connsiteX1" fmla="*/ 36639 w 73279"/>
                <a:gd name="connsiteY1" fmla="*/ 71247 h 71247"/>
                <a:gd name="connsiteX2" fmla="*/ 0 w 73279"/>
                <a:gd name="connsiteY2" fmla="*/ 35623 h 71247"/>
                <a:gd name="connsiteX3" fmla="*/ 36639 w 73279"/>
                <a:gd name="connsiteY3" fmla="*/ 0 h 71247"/>
                <a:gd name="connsiteX4" fmla="*/ 73279 w 73279"/>
                <a:gd name="connsiteY4" fmla="*/ 35623 h 7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279" h="71247">
                  <a:moveTo>
                    <a:pt x="73279" y="35623"/>
                  </a:moveTo>
                  <a:cubicBezTo>
                    <a:pt x="73279" y="55298"/>
                    <a:pt x="56875" y="71247"/>
                    <a:pt x="36639" y="71247"/>
                  </a:cubicBezTo>
                  <a:cubicBezTo>
                    <a:pt x="16404" y="71247"/>
                    <a:pt x="0" y="55298"/>
                    <a:pt x="0" y="35623"/>
                  </a:cubicBezTo>
                  <a:cubicBezTo>
                    <a:pt x="0" y="15949"/>
                    <a:pt x="16404" y="0"/>
                    <a:pt x="36639" y="0"/>
                  </a:cubicBezTo>
                  <a:cubicBezTo>
                    <a:pt x="56875" y="0"/>
                    <a:pt x="73279" y="15949"/>
                    <a:pt x="73279" y="3562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Freeform 994">
              <a:extLst>
                <a:ext uri="{FF2B5EF4-FFF2-40B4-BE49-F238E27FC236}">
                  <a16:creationId xmlns:a16="http://schemas.microsoft.com/office/drawing/2014/main" id="{F50A89B4-7616-DC19-251F-CDE43FFD9AA9}"/>
                </a:ext>
              </a:extLst>
            </p:cNvPr>
            <p:cNvSpPr/>
            <p:nvPr/>
          </p:nvSpPr>
          <p:spPr>
            <a:xfrm>
              <a:off x="5993380" y="4387333"/>
              <a:ext cx="118171" cy="112575"/>
            </a:xfrm>
            <a:custGeom>
              <a:avLst/>
              <a:gdLst>
                <a:gd name="connsiteX0" fmla="*/ 91186 w 91186"/>
                <a:gd name="connsiteY0" fmla="*/ 43434 h 86868"/>
                <a:gd name="connsiteX1" fmla="*/ 45592 w 91186"/>
                <a:gd name="connsiteY1" fmla="*/ 86868 h 86868"/>
                <a:gd name="connsiteX2" fmla="*/ -1 w 91186"/>
                <a:gd name="connsiteY2" fmla="*/ 43434 h 86868"/>
                <a:gd name="connsiteX3" fmla="*/ 45592 w 91186"/>
                <a:gd name="connsiteY3" fmla="*/ 0 h 86868"/>
                <a:gd name="connsiteX4" fmla="*/ 91186 w 91186"/>
                <a:gd name="connsiteY4" fmla="*/ 43434 h 8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86" h="86868">
                  <a:moveTo>
                    <a:pt x="91186" y="43434"/>
                  </a:moveTo>
                  <a:cubicBezTo>
                    <a:pt x="91186" y="67422"/>
                    <a:pt x="70773" y="86868"/>
                    <a:pt x="45592" y="86868"/>
                  </a:cubicBezTo>
                  <a:cubicBezTo>
                    <a:pt x="20412" y="86868"/>
                    <a:pt x="-1" y="67422"/>
                    <a:pt x="-1" y="43434"/>
                  </a:cubicBezTo>
                  <a:cubicBezTo>
                    <a:pt x="-1" y="19446"/>
                    <a:pt x="20412" y="0"/>
                    <a:pt x="45592" y="0"/>
                  </a:cubicBezTo>
                  <a:cubicBezTo>
                    <a:pt x="70773" y="0"/>
                    <a:pt x="91186" y="19446"/>
                    <a:pt x="91186" y="43434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Freeform 995">
              <a:extLst>
                <a:ext uri="{FF2B5EF4-FFF2-40B4-BE49-F238E27FC236}">
                  <a16:creationId xmlns:a16="http://schemas.microsoft.com/office/drawing/2014/main" id="{1F2FB6AF-8036-4B39-9EDA-233DB707013B}"/>
                </a:ext>
              </a:extLst>
            </p:cNvPr>
            <p:cNvSpPr/>
            <p:nvPr/>
          </p:nvSpPr>
          <p:spPr>
            <a:xfrm>
              <a:off x="7257545" y="4221186"/>
              <a:ext cx="194537" cy="163431"/>
            </a:xfrm>
            <a:custGeom>
              <a:avLst/>
              <a:gdLst>
                <a:gd name="connsiteX0" fmla="*/ 150114 w 150114"/>
                <a:gd name="connsiteY0" fmla="*/ 63056 h 126111"/>
                <a:gd name="connsiteX1" fmla="*/ 75057 w 150114"/>
                <a:gd name="connsiteY1" fmla="*/ 126111 h 126111"/>
                <a:gd name="connsiteX2" fmla="*/ 1 w 150114"/>
                <a:gd name="connsiteY2" fmla="*/ 63056 h 126111"/>
                <a:gd name="connsiteX3" fmla="*/ 75057 w 150114"/>
                <a:gd name="connsiteY3" fmla="*/ 0 h 126111"/>
                <a:gd name="connsiteX4" fmla="*/ 150114 w 150114"/>
                <a:gd name="connsiteY4" fmla="*/ 63056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114" h="126111">
                  <a:moveTo>
                    <a:pt x="150114" y="63056"/>
                  </a:moveTo>
                  <a:cubicBezTo>
                    <a:pt x="150114" y="97880"/>
                    <a:pt x="116510" y="126111"/>
                    <a:pt x="75057" y="126111"/>
                  </a:cubicBezTo>
                  <a:cubicBezTo>
                    <a:pt x="33605" y="126111"/>
                    <a:pt x="1" y="97880"/>
                    <a:pt x="1" y="63056"/>
                  </a:cubicBezTo>
                  <a:cubicBezTo>
                    <a:pt x="1" y="28231"/>
                    <a:pt x="33605" y="0"/>
                    <a:pt x="75057" y="0"/>
                  </a:cubicBezTo>
                  <a:cubicBezTo>
                    <a:pt x="116510" y="0"/>
                    <a:pt x="150114" y="28231"/>
                    <a:pt x="150114" y="63056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Freeform 996">
              <a:extLst>
                <a:ext uri="{FF2B5EF4-FFF2-40B4-BE49-F238E27FC236}">
                  <a16:creationId xmlns:a16="http://schemas.microsoft.com/office/drawing/2014/main" id="{457660B3-67E5-CF80-CC3E-C253CA4604DA}"/>
                </a:ext>
              </a:extLst>
            </p:cNvPr>
            <p:cNvSpPr/>
            <p:nvPr/>
          </p:nvSpPr>
          <p:spPr>
            <a:xfrm>
              <a:off x="6623487" y="3748256"/>
              <a:ext cx="170344" cy="150265"/>
            </a:xfrm>
            <a:custGeom>
              <a:avLst/>
              <a:gdLst>
                <a:gd name="connsiteX0" fmla="*/ 131445 w 131445"/>
                <a:gd name="connsiteY0" fmla="*/ 57976 h 115951"/>
                <a:gd name="connsiteX1" fmla="*/ 65723 w 131445"/>
                <a:gd name="connsiteY1" fmla="*/ 115951 h 115951"/>
                <a:gd name="connsiteX2" fmla="*/ 0 w 131445"/>
                <a:gd name="connsiteY2" fmla="*/ 57976 h 115951"/>
                <a:gd name="connsiteX3" fmla="*/ 65723 w 131445"/>
                <a:gd name="connsiteY3" fmla="*/ 0 h 115951"/>
                <a:gd name="connsiteX4" fmla="*/ 131445 w 131445"/>
                <a:gd name="connsiteY4" fmla="*/ 57976 h 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5" h="115951">
                  <a:moveTo>
                    <a:pt x="131445" y="57976"/>
                  </a:moveTo>
                  <a:cubicBezTo>
                    <a:pt x="131445" y="89995"/>
                    <a:pt x="102020" y="115951"/>
                    <a:pt x="65723" y="115951"/>
                  </a:cubicBezTo>
                  <a:cubicBezTo>
                    <a:pt x="29425" y="115951"/>
                    <a:pt x="0" y="89995"/>
                    <a:pt x="0" y="57976"/>
                  </a:cubicBezTo>
                  <a:cubicBezTo>
                    <a:pt x="0" y="25957"/>
                    <a:pt x="29426" y="0"/>
                    <a:pt x="65723" y="0"/>
                  </a:cubicBezTo>
                  <a:cubicBezTo>
                    <a:pt x="102020" y="0"/>
                    <a:pt x="131445" y="25957"/>
                    <a:pt x="131445" y="57976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Freeform 997">
              <a:extLst>
                <a:ext uri="{FF2B5EF4-FFF2-40B4-BE49-F238E27FC236}">
                  <a16:creationId xmlns:a16="http://schemas.microsoft.com/office/drawing/2014/main" id="{D6558F31-A242-E996-C390-49BE2A2C6A06}"/>
                </a:ext>
              </a:extLst>
            </p:cNvPr>
            <p:cNvSpPr/>
            <p:nvPr/>
          </p:nvSpPr>
          <p:spPr>
            <a:xfrm>
              <a:off x="6681009" y="3947320"/>
              <a:ext cx="170344" cy="150265"/>
            </a:xfrm>
            <a:custGeom>
              <a:avLst/>
              <a:gdLst>
                <a:gd name="connsiteX0" fmla="*/ 131445 w 131445"/>
                <a:gd name="connsiteY0" fmla="*/ 57976 h 115951"/>
                <a:gd name="connsiteX1" fmla="*/ 65723 w 131445"/>
                <a:gd name="connsiteY1" fmla="*/ 115951 h 115951"/>
                <a:gd name="connsiteX2" fmla="*/ 0 w 131445"/>
                <a:gd name="connsiteY2" fmla="*/ 57976 h 115951"/>
                <a:gd name="connsiteX3" fmla="*/ 65723 w 131445"/>
                <a:gd name="connsiteY3" fmla="*/ 0 h 115951"/>
                <a:gd name="connsiteX4" fmla="*/ 131445 w 131445"/>
                <a:gd name="connsiteY4" fmla="*/ 57976 h 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5" h="115951">
                  <a:moveTo>
                    <a:pt x="131445" y="57976"/>
                  </a:moveTo>
                  <a:cubicBezTo>
                    <a:pt x="131445" y="89995"/>
                    <a:pt x="102020" y="115951"/>
                    <a:pt x="65723" y="115951"/>
                  </a:cubicBezTo>
                  <a:cubicBezTo>
                    <a:pt x="29425" y="115951"/>
                    <a:pt x="0" y="89995"/>
                    <a:pt x="0" y="57976"/>
                  </a:cubicBezTo>
                  <a:cubicBezTo>
                    <a:pt x="0" y="25957"/>
                    <a:pt x="29426" y="0"/>
                    <a:pt x="65723" y="0"/>
                  </a:cubicBezTo>
                  <a:cubicBezTo>
                    <a:pt x="102020" y="0"/>
                    <a:pt x="131445" y="25957"/>
                    <a:pt x="131445" y="57976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Freeform 998">
              <a:extLst>
                <a:ext uri="{FF2B5EF4-FFF2-40B4-BE49-F238E27FC236}">
                  <a16:creationId xmlns:a16="http://schemas.microsoft.com/office/drawing/2014/main" id="{E1BD32C1-98A1-900F-2689-674388126C92}"/>
                </a:ext>
              </a:extLst>
            </p:cNvPr>
            <p:cNvSpPr/>
            <p:nvPr/>
          </p:nvSpPr>
          <p:spPr>
            <a:xfrm>
              <a:off x="6432406" y="3842645"/>
              <a:ext cx="170344" cy="150265"/>
            </a:xfrm>
            <a:custGeom>
              <a:avLst/>
              <a:gdLst>
                <a:gd name="connsiteX0" fmla="*/ 131445 w 131445"/>
                <a:gd name="connsiteY0" fmla="*/ 57975 h 115951"/>
                <a:gd name="connsiteX1" fmla="*/ 65723 w 131445"/>
                <a:gd name="connsiteY1" fmla="*/ 115951 h 115951"/>
                <a:gd name="connsiteX2" fmla="*/ 1 w 131445"/>
                <a:gd name="connsiteY2" fmla="*/ 57975 h 115951"/>
                <a:gd name="connsiteX3" fmla="*/ 65723 w 131445"/>
                <a:gd name="connsiteY3" fmla="*/ 0 h 115951"/>
                <a:gd name="connsiteX4" fmla="*/ 131445 w 131445"/>
                <a:gd name="connsiteY4" fmla="*/ 57975 h 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5" h="115951">
                  <a:moveTo>
                    <a:pt x="131445" y="57975"/>
                  </a:moveTo>
                  <a:cubicBezTo>
                    <a:pt x="131445" y="89994"/>
                    <a:pt x="102020" y="115951"/>
                    <a:pt x="65723" y="115951"/>
                  </a:cubicBezTo>
                  <a:cubicBezTo>
                    <a:pt x="29425" y="115951"/>
                    <a:pt x="1" y="89994"/>
                    <a:pt x="1" y="57975"/>
                  </a:cubicBezTo>
                  <a:cubicBezTo>
                    <a:pt x="1" y="25956"/>
                    <a:pt x="29426" y="0"/>
                    <a:pt x="65723" y="0"/>
                  </a:cubicBezTo>
                  <a:cubicBezTo>
                    <a:pt x="102021" y="0"/>
                    <a:pt x="131445" y="25956"/>
                    <a:pt x="131445" y="57975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Freeform 999">
              <a:extLst>
                <a:ext uri="{FF2B5EF4-FFF2-40B4-BE49-F238E27FC236}">
                  <a16:creationId xmlns:a16="http://schemas.microsoft.com/office/drawing/2014/main" id="{2B9E153C-EF79-124C-060C-A4DBE1E03D2B}"/>
                </a:ext>
              </a:extLst>
            </p:cNvPr>
            <p:cNvSpPr/>
            <p:nvPr/>
          </p:nvSpPr>
          <p:spPr>
            <a:xfrm>
              <a:off x="6478736" y="4020889"/>
              <a:ext cx="170344" cy="150265"/>
            </a:xfrm>
            <a:custGeom>
              <a:avLst/>
              <a:gdLst>
                <a:gd name="connsiteX0" fmla="*/ 131445 w 131445"/>
                <a:gd name="connsiteY0" fmla="*/ 57976 h 115951"/>
                <a:gd name="connsiteX1" fmla="*/ 65723 w 131445"/>
                <a:gd name="connsiteY1" fmla="*/ 115951 h 115951"/>
                <a:gd name="connsiteX2" fmla="*/ 1 w 131445"/>
                <a:gd name="connsiteY2" fmla="*/ 57976 h 115951"/>
                <a:gd name="connsiteX3" fmla="*/ 65723 w 131445"/>
                <a:gd name="connsiteY3" fmla="*/ 0 h 115951"/>
                <a:gd name="connsiteX4" fmla="*/ 131445 w 131445"/>
                <a:gd name="connsiteY4" fmla="*/ 57976 h 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5" h="115951">
                  <a:moveTo>
                    <a:pt x="131445" y="57976"/>
                  </a:moveTo>
                  <a:cubicBezTo>
                    <a:pt x="131445" y="89995"/>
                    <a:pt x="102020" y="115951"/>
                    <a:pt x="65723" y="115951"/>
                  </a:cubicBezTo>
                  <a:cubicBezTo>
                    <a:pt x="29425" y="115951"/>
                    <a:pt x="1" y="89995"/>
                    <a:pt x="1" y="57976"/>
                  </a:cubicBezTo>
                  <a:cubicBezTo>
                    <a:pt x="1" y="25957"/>
                    <a:pt x="29426" y="0"/>
                    <a:pt x="65723" y="0"/>
                  </a:cubicBezTo>
                  <a:cubicBezTo>
                    <a:pt x="102021" y="0"/>
                    <a:pt x="131445" y="25957"/>
                    <a:pt x="131445" y="57976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2" name="Freeform 1000">
              <a:extLst>
                <a:ext uri="{FF2B5EF4-FFF2-40B4-BE49-F238E27FC236}">
                  <a16:creationId xmlns:a16="http://schemas.microsoft.com/office/drawing/2014/main" id="{5C357F94-2807-C306-7339-3D4AB67B598B}"/>
                </a:ext>
              </a:extLst>
            </p:cNvPr>
            <p:cNvSpPr/>
            <p:nvPr/>
          </p:nvSpPr>
          <p:spPr>
            <a:xfrm>
              <a:off x="6041439" y="4548624"/>
              <a:ext cx="170344" cy="150265"/>
            </a:xfrm>
            <a:custGeom>
              <a:avLst/>
              <a:gdLst>
                <a:gd name="connsiteX0" fmla="*/ 131445 w 131445"/>
                <a:gd name="connsiteY0" fmla="*/ 57976 h 115951"/>
                <a:gd name="connsiteX1" fmla="*/ 65723 w 131445"/>
                <a:gd name="connsiteY1" fmla="*/ 115951 h 115951"/>
                <a:gd name="connsiteX2" fmla="*/ 0 w 131445"/>
                <a:gd name="connsiteY2" fmla="*/ 57976 h 115951"/>
                <a:gd name="connsiteX3" fmla="*/ 65723 w 131445"/>
                <a:gd name="connsiteY3" fmla="*/ 0 h 115951"/>
                <a:gd name="connsiteX4" fmla="*/ 131445 w 131445"/>
                <a:gd name="connsiteY4" fmla="*/ 57976 h 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5" h="115951">
                  <a:moveTo>
                    <a:pt x="131445" y="57976"/>
                  </a:moveTo>
                  <a:cubicBezTo>
                    <a:pt x="131445" y="89995"/>
                    <a:pt x="102020" y="115951"/>
                    <a:pt x="65723" y="115951"/>
                  </a:cubicBezTo>
                  <a:cubicBezTo>
                    <a:pt x="29425" y="115951"/>
                    <a:pt x="0" y="89995"/>
                    <a:pt x="0" y="57976"/>
                  </a:cubicBezTo>
                  <a:cubicBezTo>
                    <a:pt x="0" y="25957"/>
                    <a:pt x="29426" y="0"/>
                    <a:pt x="65723" y="0"/>
                  </a:cubicBezTo>
                  <a:cubicBezTo>
                    <a:pt x="102021" y="0"/>
                    <a:pt x="131445" y="25957"/>
                    <a:pt x="131445" y="57976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Freeform 1001">
              <a:extLst>
                <a:ext uri="{FF2B5EF4-FFF2-40B4-BE49-F238E27FC236}">
                  <a16:creationId xmlns:a16="http://schemas.microsoft.com/office/drawing/2014/main" id="{C3E56268-1FA3-E021-1085-D2C73EB591C6}"/>
                </a:ext>
              </a:extLst>
            </p:cNvPr>
            <p:cNvSpPr/>
            <p:nvPr/>
          </p:nvSpPr>
          <p:spPr>
            <a:xfrm>
              <a:off x="6112456" y="4438272"/>
              <a:ext cx="101712" cy="89698"/>
            </a:xfrm>
            <a:custGeom>
              <a:avLst/>
              <a:gdLst>
                <a:gd name="connsiteX0" fmla="*/ 78486 w 78486"/>
                <a:gd name="connsiteY0" fmla="*/ 34607 h 69215"/>
                <a:gd name="connsiteX1" fmla="*/ 39242 w 78486"/>
                <a:gd name="connsiteY1" fmla="*/ 69215 h 69215"/>
                <a:gd name="connsiteX2" fmla="*/ -1 w 78486"/>
                <a:gd name="connsiteY2" fmla="*/ 34607 h 69215"/>
                <a:gd name="connsiteX3" fmla="*/ 39242 w 78486"/>
                <a:gd name="connsiteY3" fmla="*/ 0 h 69215"/>
                <a:gd name="connsiteX4" fmla="*/ 78486 w 78486"/>
                <a:gd name="connsiteY4" fmla="*/ 34607 h 6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6" h="69215">
                  <a:moveTo>
                    <a:pt x="78486" y="34607"/>
                  </a:moveTo>
                  <a:cubicBezTo>
                    <a:pt x="78486" y="53721"/>
                    <a:pt x="60916" y="69215"/>
                    <a:pt x="39242" y="69215"/>
                  </a:cubicBezTo>
                  <a:cubicBezTo>
                    <a:pt x="17569" y="69215"/>
                    <a:pt x="-1" y="53721"/>
                    <a:pt x="-1" y="34607"/>
                  </a:cubicBezTo>
                  <a:cubicBezTo>
                    <a:pt x="-1" y="15494"/>
                    <a:pt x="17568" y="0"/>
                    <a:pt x="39242" y="0"/>
                  </a:cubicBezTo>
                  <a:cubicBezTo>
                    <a:pt x="60915" y="0"/>
                    <a:pt x="78486" y="15494"/>
                    <a:pt x="78486" y="3460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4" name="Freeform 1002">
              <a:extLst>
                <a:ext uri="{FF2B5EF4-FFF2-40B4-BE49-F238E27FC236}">
                  <a16:creationId xmlns:a16="http://schemas.microsoft.com/office/drawing/2014/main" id="{3AC036AA-E596-D0F8-0E9B-3FF4C9F08757}"/>
                </a:ext>
              </a:extLst>
            </p:cNvPr>
            <p:cNvSpPr/>
            <p:nvPr/>
          </p:nvSpPr>
          <p:spPr>
            <a:xfrm>
              <a:off x="6199603" y="4343966"/>
              <a:ext cx="101712" cy="89698"/>
            </a:xfrm>
            <a:custGeom>
              <a:avLst/>
              <a:gdLst>
                <a:gd name="connsiteX0" fmla="*/ 78486 w 78486"/>
                <a:gd name="connsiteY0" fmla="*/ 34608 h 69215"/>
                <a:gd name="connsiteX1" fmla="*/ 39243 w 78486"/>
                <a:gd name="connsiteY1" fmla="*/ 69215 h 69215"/>
                <a:gd name="connsiteX2" fmla="*/ 0 w 78486"/>
                <a:gd name="connsiteY2" fmla="*/ 34608 h 69215"/>
                <a:gd name="connsiteX3" fmla="*/ 39243 w 78486"/>
                <a:gd name="connsiteY3" fmla="*/ 0 h 69215"/>
                <a:gd name="connsiteX4" fmla="*/ 78486 w 78486"/>
                <a:gd name="connsiteY4" fmla="*/ 34608 h 6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6" h="69215">
                  <a:moveTo>
                    <a:pt x="78486" y="34608"/>
                  </a:moveTo>
                  <a:cubicBezTo>
                    <a:pt x="78486" y="53721"/>
                    <a:pt x="60917" y="69215"/>
                    <a:pt x="39243" y="69215"/>
                  </a:cubicBezTo>
                  <a:cubicBezTo>
                    <a:pt x="17570" y="69215"/>
                    <a:pt x="0" y="53721"/>
                    <a:pt x="0" y="34608"/>
                  </a:cubicBezTo>
                  <a:cubicBezTo>
                    <a:pt x="0" y="15494"/>
                    <a:pt x="17569" y="0"/>
                    <a:pt x="39243" y="0"/>
                  </a:cubicBezTo>
                  <a:cubicBezTo>
                    <a:pt x="60916" y="0"/>
                    <a:pt x="78486" y="15494"/>
                    <a:pt x="78486" y="3460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Freeform 1003">
              <a:extLst>
                <a:ext uri="{FF2B5EF4-FFF2-40B4-BE49-F238E27FC236}">
                  <a16:creationId xmlns:a16="http://schemas.microsoft.com/office/drawing/2014/main" id="{6A923D48-8547-E1C6-CF19-ECAEF7448BC9}"/>
                </a:ext>
              </a:extLst>
            </p:cNvPr>
            <p:cNvSpPr/>
            <p:nvPr/>
          </p:nvSpPr>
          <p:spPr>
            <a:xfrm>
              <a:off x="6097274" y="4728514"/>
              <a:ext cx="101711" cy="78834"/>
            </a:xfrm>
            <a:custGeom>
              <a:avLst/>
              <a:gdLst>
                <a:gd name="connsiteX0" fmla="*/ 66961 w 78485"/>
                <a:gd name="connsiteY0" fmla="*/ 59055 h 60832"/>
                <a:gd name="connsiteX1" fmla="*/ 64675 w 78485"/>
                <a:gd name="connsiteY1" fmla="*/ 60833 h 60832"/>
                <a:gd name="connsiteX2" fmla="*/ 13811 w 78485"/>
                <a:gd name="connsiteY2" fmla="*/ 60833 h 60832"/>
                <a:gd name="connsiteX3" fmla="*/ 11525 w 78485"/>
                <a:gd name="connsiteY3" fmla="*/ 59055 h 60832"/>
                <a:gd name="connsiteX4" fmla="*/ 11525 w 78485"/>
                <a:gd name="connsiteY4" fmla="*/ 10096 h 60832"/>
                <a:gd name="connsiteX5" fmla="*/ 66961 w 78485"/>
                <a:gd name="connsiteY5" fmla="*/ 10096 h 60832"/>
                <a:gd name="connsiteX6" fmla="*/ 66961 w 78485"/>
                <a:gd name="connsiteY6" fmla="*/ 59055 h 6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485" h="60832">
                  <a:moveTo>
                    <a:pt x="66961" y="59055"/>
                  </a:moveTo>
                  <a:cubicBezTo>
                    <a:pt x="66199" y="59690"/>
                    <a:pt x="65437" y="60325"/>
                    <a:pt x="64675" y="60833"/>
                  </a:cubicBezTo>
                  <a:lnTo>
                    <a:pt x="13811" y="60833"/>
                  </a:lnTo>
                  <a:cubicBezTo>
                    <a:pt x="13049" y="60325"/>
                    <a:pt x="12287" y="59690"/>
                    <a:pt x="11525" y="59055"/>
                  </a:cubicBezTo>
                  <a:cubicBezTo>
                    <a:pt x="-3842" y="45529"/>
                    <a:pt x="-3842" y="23622"/>
                    <a:pt x="11525" y="10096"/>
                  </a:cubicBezTo>
                  <a:cubicBezTo>
                    <a:pt x="26828" y="-3365"/>
                    <a:pt x="51657" y="-3365"/>
                    <a:pt x="66961" y="10096"/>
                  </a:cubicBezTo>
                  <a:cubicBezTo>
                    <a:pt x="82327" y="23622"/>
                    <a:pt x="82327" y="45529"/>
                    <a:pt x="66961" y="59055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Freeform 1004">
              <a:extLst>
                <a:ext uri="{FF2B5EF4-FFF2-40B4-BE49-F238E27FC236}">
                  <a16:creationId xmlns:a16="http://schemas.microsoft.com/office/drawing/2014/main" id="{CDD60711-D95E-FFEC-3EA5-56450C2FF863}"/>
                </a:ext>
              </a:extLst>
            </p:cNvPr>
            <p:cNvSpPr/>
            <p:nvPr/>
          </p:nvSpPr>
          <p:spPr>
            <a:xfrm>
              <a:off x="5969351" y="4702099"/>
              <a:ext cx="101712" cy="89698"/>
            </a:xfrm>
            <a:custGeom>
              <a:avLst/>
              <a:gdLst>
                <a:gd name="connsiteX0" fmla="*/ 78486 w 78486"/>
                <a:gd name="connsiteY0" fmla="*/ 34607 h 69215"/>
                <a:gd name="connsiteX1" fmla="*/ 39243 w 78486"/>
                <a:gd name="connsiteY1" fmla="*/ 69215 h 69215"/>
                <a:gd name="connsiteX2" fmla="*/ 0 w 78486"/>
                <a:gd name="connsiteY2" fmla="*/ 34607 h 69215"/>
                <a:gd name="connsiteX3" fmla="*/ 39243 w 78486"/>
                <a:gd name="connsiteY3" fmla="*/ 0 h 69215"/>
                <a:gd name="connsiteX4" fmla="*/ 78486 w 78486"/>
                <a:gd name="connsiteY4" fmla="*/ 34607 h 6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6" h="69215">
                  <a:moveTo>
                    <a:pt x="78486" y="34607"/>
                  </a:moveTo>
                  <a:cubicBezTo>
                    <a:pt x="78486" y="53721"/>
                    <a:pt x="60917" y="69215"/>
                    <a:pt x="39243" y="69215"/>
                  </a:cubicBezTo>
                  <a:cubicBezTo>
                    <a:pt x="17570" y="69215"/>
                    <a:pt x="0" y="53721"/>
                    <a:pt x="0" y="34607"/>
                  </a:cubicBezTo>
                  <a:cubicBezTo>
                    <a:pt x="0" y="15494"/>
                    <a:pt x="17569" y="0"/>
                    <a:pt x="39243" y="0"/>
                  </a:cubicBezTo>
                  <a:cubicBezTo>
                    <a:pt x="60916" y="0"/>
                    <a:pt x="78486" y="15494"/>
                    <a:pt x="78486" y="3460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Freeform 1005">
              <a:extLst>
                <a:ext uri="{FF2B5EF4-FFF2-40B4-BE49-F238E27FC236}">
                  <a16:creationId xmlns:a16="http://schemas.microsoft.com/office/drawing/2014/main" id="{C22752B3-52F4-4758-B333-B3D7DDF12E74}"/>
                </a:ext>
              </a:extLst>
            </p:cNvPr>
            <p:cNvSpPr/>
            <p:nvPr/>
          </p:nvSpPr>
          <p:spPr>
            <a:xfrm>
              <a:off x="6353076" y="3997764"/>
              <a:ext cx="101712" cy="89698"/>
            </a:xfrm>
            <a:custGeom>
              <a:avLst/>
              <a:gdLst>
                <a:gd name="connsiteX0" fmla="*/ 78486 w 78486"/>
                <a:gd name="connsiteY0" fmla="*/ 34608 h 69215"/>
                <a:gd name="connsiteX1" fmla="*/ 39243 w 78486"/>
                <a:gd name="connsiteY1" fmla="*/ 69215 h 69215"/>
                <a:gd name="connsiteX2" fmla="*/ 0 w 78486"/>
                <a:gd name="connsiteY2" fmla="*/ 34608 h 69215"/>
                <a:gd name="connsiteX3" fmla="*/ 39243 w 78486"/>
                <a:gd name="connsiteY3" fmla="*/ 0 h 69215"/>
                <a:gd name="connsiteX4" fmla="*/ 78486 w 78486"/>
                <a:gd name="connsiteY4" fmla="*/ 34608 h 6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6" h="69215">
                  <a:moveTo>
                    <a:pt x="78486" y="34608"/>
                  </a:moveTo>
                  <a:cubicBezTo>
                    <a:pt x="78486" y="53721"/>
                    <a:pt x="60917" y="69215"/>
                    <a:pt x="39243" y="69215"/>
                  </a:cubicBezTo>
                  <a:cubicBezTo>
                    <a:pt x="17570" y="69215"/>
                    <a:pt x="0" y="53721"/>
                    <a:pt x="0" y="34608"/>
                  </a:cubicBezTo>
                  <a:cubicBezTo>
                    <a:pt x="0" y="15494"/>
                    <a:pt x="17569" y="0"/>
                    <a:pt x="39243" y="0"/>
                  </a:cubicBezTo>
                  <a:cubicBezTo>
                    <a:pt x="60916" y="0"/>
                    <a:pt x="78486" y="15494"/>
                    <a:pt x="78486" y="3460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Freeform 1006">
              <a:extLst>
                <a:ext uri="{FF2B5EF4-FFF2-40B4-BE49-F238E27FC236}">
                  <a16:creationId xmlns:a16="http://schemas.microsoft.com/office/drawing/2014/main" id="{610A9946-0F61-E499-53CF-51B71EA1343B}"/>
                </a:ext>
              </a:extLst>
            </p:cNvPr>
            <p:cNvSpPr/>
            <p:nvPr/>
          </p:nvSpPr>
          <p:spPr>
            <a:xfrm>
              <a:off x="6406649" y="3739451"/>
              <a:ext cx="101712" cy="89698"/>
            </a:xfrm>
            <a:custGeom>
              <a:avLst/>
              <a:gdLst>
                <a:gd name="connsiteX0" fmla="*/ 78486 w 78486"/>
                <a:gd name="connsiteY0" fmla="*/ 34608 h 69215"/>
                <a:gd name="connsiteX1" fmla="*/ 39242 w 78486"/>
                <a:gd name="connsiteY1" fmla="*/ 69215 h 69215"/>
                <a:gd name="connsiteX2" fmla="*/ -1 w 78486"/>
                <a:gd name="connsiteY2" fmla="*/ 34608 h 69215"/>
                <a:gd name="connsiteX3" fmla="*/ 39242 w 78486"/>
                <a:gd name="connsiteY3" fmla="*/ 0 h 69215"/>
                <a:gd name="connsiteX4" fmla="*/ 78486 w 78486"/>
                <a:gd name="connsiteY4" fmla="*/ 34608 h 6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86" h="69215">
                  <a:moveTo>
                    <a:pt x="78486" y="34608"/>
                  </a:moveTo>
                  <a:cubicBezTo>
                    <a:pt x="78486" y="53721"/>
                    <a:pt x="60916" y="69215"/>
                    <a:pt x="39242" y="69215"/>
                  </a:cubicBezTo>
                  <a:cubicBezTo>
                    <a:pt x="17569" y="69215"/>
                    <a:pt x="-1" y="53721"/>
                    <a:pt x="-1" y="34608"/>
                  </a:cubicBezTo>
                  <a:cubicBezTo>
                    <a:pt x="-1" y="15494"/>
                    <a:pt x="17568" y="0"/>
                    <a:pt x="39242" y="0"/>
                  </a:cubicBezTo>
                  <a:cubicBezTo>
                    <a:pt x="60915" y="0"/>
                    <a:pt x="78486" y="15494"/>
                    <a:pt x="78486" y="3460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Freeform 1007">
              <a:extLst>
                <a:ext uri="{FF2B5EF4-FFF2-40B4-BE49-F238E27FC236}">
                  <a16:creationId xmlns:a16="http://schemas.microsoft.com/office/drawing/2014/main" id="{A369D052-1D44-F051-1F6F-66A176408FF1}"/>
                </a:ext>
              </a:extLst>
            </p:cNvPr>
            <p:cNvSpPr/>
            <p:nvPr/>
          </p:nvSpPr>
          <p:spPr>
            <a:xfrm>
              <a:off x="7114274" y="4056932"/>
              <a:ext cx="110929" cy="108296"/>
            </a:xfrm>
            <a:custGeom>
              <a:avLst/>
              <a:gdLst>
                <a:gd name="connsiteX0" fmla="*/ 85598 w 85598"/>
                <a:gd name="connsiteY0" fmla="*/ 41783 h 83566"/>
                <a:gd name="connsiteX1" fmla="*/ 42799 w 85598"/>
                <a:gd name="connsiteY1" fmla="*/ 83566 h 83566"/>
                <a:gd name="connsiteX2" fmla="*/ 0 w 85598"/>
                <a:gd name="connsiteY2" fmla="*/ 41783 h 83566"/>
                <a:gd name="connsiteX3" fmla="*/ 42799 w 85598"/>
                <a:gd name="connsiteY3" fmla="*/ 0 h 83566"/>
                <a:gd name="connsiteX4" fmla="*/ 85598 w 85598"/>
                <a:gd name="connsiteY4" fmla="*/ 41783 h 8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98" h="83566">
                  <a:moveTo>
                    <a:pt x="85598" y="41783"/>
                  </a:moveTo>
                  <a:cubicBezTo>
                    <a:pt x="85598" y="64859"/>
                    <a:pt x="66437" y="83566"/>
                    <a:pt x="42799" y="83566"/>
                  </a:cubicBezTo>
                  <a:cubicBezTo>
                    <a:pt x="19162" y="83566"/>
                    <a:pt x="0" y="64859"/>
                    <a:pt x="0" y="41783"/>
                  </a:cubicBezTo>
                  <a:cubicBezTo>
                    <a:pt x="0" y="18707"/>
                    <a:pt x="19162" y="0"/>
                    <a:pt x="42799" y="0"/>
                  </a:cubicBezTo>
                  <a:cubicBezTo>
                    <a:pt x="66437" y="0"/>
                    <a:pt x="85598" y="18707"/>
                    <a:pt x="85598" y="4178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0" name="Freeform 1008">
              <a:extLst>
                <a:ext uri="{FF2B5EF4-FFF2-40B4-BE49-F238E27FC236}">
                  <a16:creationId xmlns:a16="http://schemas.microsoft.com/office/drawing/2014/main" id="{6A2E0929-32EE-8D8F-3C89-B985308C72E5}"/>
                </a:ext>
              </a:extLst>
            </p:cNvPr>
            <p:cNvSpPr/>
            <p:nvPr/>
          </p:nvSpPr>
          <p:spPr>
            <a:xfrm>
              <a:off x="6987957" y="4005747"/>
              <a:ext cx="110929" cy="108296"/>
            </a:xfrm>
            <a:custGeom>
              <a:avLst/>
              <a:gdLst>
                <a:gd name="connsiteX0" fmla="*/ 85598 w 85598"/>
                <a:gd name="connsiteY0" fmla="*/ 41783 h 83566"/>
                <a:gd name="connsiteX1" fmla="*/ 42799 w 85598"/>
                <a:gd name="connsiteY1" fmla="*/ 83566 h 83566"/>
                <a:gd name="connsiteX2" fmla="*/ 0 w 85598"/>
                <a:gd name="connsiteY2" fmla="*/ 41783 h 83566"/>
                <a:gd name="connsiteX3" fmla="*/ 42799 w 85598"/>
                <a:gd name="connsiteY3" fmla="*/ 0 h 83566"/>
                <a:gd name="connsiteX4" fmla="*/ 85598 w 85598"/>
                <a:gd name="connsiteY4" fmla="*/ 41783 h 8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98" h="83566">
                  <a:moveTo>
                    <a:pt x="85598" y="41783"/>
                  </a:moveTo>
                  <a:cubicBezTo>
                    <a:pt x="85598" y="64859"/>
                    <a:pt x="66436" y="83566"/>
                    <a:pt x="42799" y="83566"/>
                  </a:cubicBezTo>
                  <a:cubicBezTo>
                    <a:pt x="19161" y="83566"/>
                    <a:pt x="0" y="64859"/>
                    <a:pt x="0" y="41783"/>
                  </a:cubicBezTo>
                  <a:cubicBezTo>
                    <a:pt x="0" y="18707"/>
                    <a:pt x="19161" y="0"/>
                    <a:pt x="42799" y="0"/>
                  </a:cubicBezTo>
                  <a:cubicBezTo>
                    <a:pt x="66436" y="0"/>
                    <a:pt x="85598" y="18707"/>
                    <a:pt x="85598" y="4178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1" name="Freeform 1009">
              <a:extLst>
                <a:ext uri="{FF2B5EF4-FFF2-40B4-BE49-F238E27FC236}">
                  <a16:creationId xmlns:a16="http://schemas.microsoft.com/office/drawing/2014/main" id="{A0613F28-D586-9406-55FC-B50364E930F5}"/>
                </a:ext>
              </a:extLst>
            </p:cNvPr>
            <p:cNvSpPr/>
            <p:nvPr/>
          </p:nvSpPr>
          <p:spPr>
            <a:xfrm>
              <a:off x="7243801" y="4081701"/>
              <a:ext cx="110929" cy="108296"/>
            </a:xfrm>
            <a:custGeom>
              <a:avLst/>
              <a:gdLst>
                <a:gd name="connsiteX0" fmla="*/ 85598 w 85598"/>
                <a:gd name="connsiteY0" fmla="*/ 41783 h 83566"/>
                <a:gd name="connsiteX1" fmla="*/ 42799 w 85598"/>
                <a:gd name="connsiteY1" fmla="*/ 83566 h 83566"/>
                <a:gd name="connsiteX2" fmla="*/ 0 w 85598"/>
                <a:gd name="connsiteY2" fmla="*/ 41783 h 83566"/>
                <a:gd name="connsiteX3" fmla="*/ 42799 w 85598"/>
                <a:gd name="connsiteY3" fmla="*/ 0 h 83566"/>
                <a:gd name="connsiteX4" fmla="*/ 85598 w 85598"/>
                <a:gd name="connsiteY4" fmla="*/ 41783 h 8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98" h="83566">
                  <a:moveTo>
                    <a:pt x="85598" y="41783"/>
                  </a:moveTo>
                  <a:cubicBezTo>
                    <a:pt x="85598" y="64859"/>
                    <a:pt x="66437" y="83566"/>
                    <a:pt x="42799" y="83566"/>
                  </a:cubicBezTo>
                  <a:cubicBezTo>
                    <a:pt x="19162" y="83566"/>
                    <a:pt x="0" y="64859"/>
                    <a:pt x="0" y="41783"/>
                  </a:cubicBezTo>
                  <a:cubicBezTo>
                    <a:pt x="0" y="18707"/>
                    <a:pt x="19162" y="0"/>
                    <a:pt x="42799" y="0"/>
                  </a:cubicBezTo>
                  <a:cubicBezTo>
                    <a:pt x="66437" y="0"/>
                    <a:pt x="85598" y="18707"/>
                    <a:pt x="85598" y="4178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2" name="Freeform 1010">
              <a:extLst>
                <a:ext uri="{FF2B5EF4-FFF2-40B4-BE49-F238E27FC236}">
                  <a16:creationId xmlns:a16="http://schemas.microsoft.com/office/drawing/2014/main" id="{19EE2B3E-1263-E198-13C9-883EA94E067E}"/>
                </a:ext>
              </a:extLst>
            </p:cNvPr>
            <p:cNvSpPr/>
            <p:nvPr/>
          </p:nvSpPr>
          <p:spPr>
            <a:xfrm>
              <a:off x="7368474" y="4111245"/>
              <a:ext cx="110929" cy="108296"/>
            </a:xfrm>
            <a:custGeom>
              <a:avLst/>
              <a:gdLst>
                <a:gd name="connsiteX0" fmla="*/ 85598 w 85598"/>
                <a:gd name="connsiteY0" fmla="*/ 41783 h 83566"/>
                <a:gd name="connsiteX1" fmla="*/ 42799 w 85598"/>
                <a:gd name="connsiteY1" fmla="*/ 83566 h 83566"/>
                <a:gd name="connsiteX2" fmla="*/ 0 w 85598"/>
                <a:gd name="connsiteY2" fmla="*/ 41783 h 83566"/>
                <a:gd name="connsiteX3" fmla="*/ 42799 w 85598"/>
                <a:gd name="connsiteY3" fmla="*/ 0 h 83566"/>
                <a:gd name="connsiteX4" fmla="*/ 85598 w 85598"/>
                <a:gd name="connsiteY4" fmla="*/ 41783 h 8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98" h="83566">
                  <a:moveTo>
                    <a:pt x="85598" y="41783"/>
                  </a:moveTo>
                  <a:cubicBezTo>
                    <a:pt x="85598" y="64859"/>
                    <a:pt x="66436" y="83566"/>
                    <a:pt x="42799" y="83566"/>
                  </a:cubicBezTo>
                  <a:cubicBezTo>
                    <a:pt x="19161" y="83566"/>
                    <a:pt x="0" y="64859"/>
                    <a:pt x="0" y="41783"/>
                  </a:cubicBezTo>
                  <a:cubicBezTo>
                    <a:pt x="0" y="18707"/>
                    <a:pt x="19161" y="0"/>
                    <a:pt x="42799" y="0"/>
                  </a:cubicBezTo>
                  <a:cubicBezTo>
                    <a:pt x="66436" y="0"/>
                    <a:pt x="85598" y="18707"/>
                    <a:pt x="85598" y="4178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3" name="Freeform 1011">
              <a:extLst>
                <a:ext uri="{FF2B5EF4-FFF2-40B4-BE49-F238E27FC236}">
                  <a16:creationId xmlns:a16="http://schemas.microsoft.com/office/drawing/2014/main" id="{BCE0A14C-948E-AAB1-A7D5-24BFA86662E9}"/>
                </a:ext>
              </a:extLst>
            </p:cNvPr>
            <p:cNvSpPr/>
            <p:nvPr/>
          </p:nvSpPr>
          <p:spPr>
            <a:xfrm>
              <a:off x="7492158" y="4183743"/>
              <a:ext cx="110929" cy="108296"/>
            </a:xfrm>
            <a:custGeom>
              <a:avLst/>
              <a:gdLst>
                <a:gd name="connsiteX0" fmla="*/ 85598 w 85598"/>
                <a:gd name="connsiteY0" fmla="*/ 41783 h 83566"/>
                <a:gd name="connsiteX1" fmla="*/ 42799 w 85598"/>
                <a:gd name="connsiteY1" fmla="*/ 83566 h 83566"/>
                <a:gd name="connsiteX2" fmla="*/ 0 w 85598"/>
                <a:gd name="connsiteY2" fmla="*/ 41783 h 83566"/>
                <a:gd name="connsiteX3" fmla="*/ 42799 w 85598"/>
                <a:gd name="connsiteY3" fmla="*/ 0 h 83566"/>
                <a:gd name="connsiteX4" fmla="*/ 85598 w 85598"/>
                <a:gd name="connsiteY4" fmla="*/ 41783 h 8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98" h="83566">
                  <a:moveTo>
                    <a:pt x="85598" y="41783"/>
                  </a:moveTo>
                  <a:cubicBezTo>
                    <a:pt x="85598" y="64859"/>
                    <a:pt x="66436" y="83566"/>
                    <a:pt x="42799" y="83566"/>
                  </a:cubicBezTo>
                  <a:cubicBezTo>
                    <a:pt x="19162" y="83566"/>
                    <a:pt x="0" y="64859"/>
                    <a:pt x="0" y="41783"/>
                  </a:cubicBezTo>
                  <a:cubicBezTo>
                    <a:pt x="0" y="18707"/>
                    <a:pt x="19162" y="0"/>
                    <a:pt x="42799" y="0"/>
                  </a:cubicBezTo>
                  <a:cubicBezTo>
                    <a:pt x="66436" y="0"/>
                    <a:pt x="85598" y="18707"/>
                    <a:pt x="85598" y="4178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Freeform 1012">
              <a:extLst>
                <a:ext uri="{FF2B5EF4-FFF2-40B4-BE49-F238E27FC236}">
                  <a16:creationId xmlns:a16="http://schemas.microsoft.com/office/drawing/2014/main" id="{7108244E-6BD1-1978-440A-9F76073922FF}"/>
                </a:ext>
              </a:extLst>
            </p:cNvPr>
            <p:cNvSpPr/>
            <p:nvPr/>
          </p:nvSpPr>
          <p:spPr>
            <a:xfrm>
              <a:off x="7529518" y="4383136"/>
              <a:ext cx="93812" cy="96610"/>
            </a:xfrm>
            <a:custGeom>
              <a:avLst/>
              <a:gdLst>
                <a:gd name="connsiteX0" fmla="*/ 72390 w 72390"/>
                <a:gd name="connsiteY0" fmla="*/ 37275 h 74549"/>
                <a:gd name="connsiteX1" fmla="*/ 36196 w 72390"/>
                <a:gd name="connsiteY1" fmla="*/ 74549 h 74549"/>
                <a:gd name="connsiteX2" fmla="*/ 1 w 72390"/>
                <a:gd name="connsiteY2" fmla="*/ 37275 h 74549"/>
                <a:gd name="connsiteX3" fmla="*/ 36196 w 72390"/>
                <a:gd name="connsiteY3" fmla="*/ 0 h 74549"/>
                <a:gd name="connsiteX4" fmla="*/ 72390 w 72390"/>
                <a:gd name="connsiteY4" fmla="*/ 37275 h 7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90" h="74549">
                  <a:moveTo>
                    <a:pt x="72390" y="37275"/>
                  </a:moveTo>
                  <a:cubicBezTo>
                    <a:pt x="72390" y="57861"/>
                    <a:pt x="56185" y="74549"/>
                    <a:pt x="36196" y="74549"/>
                  </a:cubicBezTo>
                  <a:cubicBezTo>
                    <a:pt x="16205" y="74549"/>
                    <a:pt x="1" y="57861"/>
                    <a:pt x="1" y="37275"/>
                  </a:cubicBezTo>
                  <a:cubicBezTo>
                    <a:pt x="1" y="16689"/>
                    <a:pt x="16206" y="0"/>
                    <a:pt x="36196" y="0"/>
                  </a:cubicBezTo>
                  <a:cubicBezTo>
                    <a:pt x="56186" y="0"/>
                    <a:pt x="72390" y="16689"/>
                    <a:pt x="72390" y="37275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Freeform 1013">
              <a:extLst>
                <a:ext uri="{FF2B5EF4-FFF2-40B4-BE49-F238E27FC236}">
                  <a16:creationId xmlns:a16="http://schemas.microsoft.com/office/drawing/2014/main" id="{FE82CA36-B2EF-E4B8-8E15-2004C2C4B259}"/>
                </a:ext>
              </a:extLst>
            </p:cNvPr>
            <p:cNvSpPr/>
            <p:nvPr/>
          </p:nvSpPr>
          <p:spPr>
            <a:xfrm>
              <a:off x="7451670" y="4314916"/>
              <a:ext cx="90521" cy="84267"/>
            </a:xfrm>
            <a:custGeom>
              <a:avLst/>
              <a:gdLst>
                <a:gd name="connsiteX0" fmla="*/ 69850 w 69850"/>
                <a:gd name="connsiteY0" fmla="*/ 32512 h 65024"/>
                <a:gd name="connsiteX1" fmla="*/ 34925 w 69850"/>
                <a:gd name="connsiteY1" fmla="*/ 65024 h 65024"/>
                <a:gd name="connsiteX2" fmla="*/ 0 w 69850"/>
                <a:gd name="connsiteY2" fmla="*/ 32512 h 65024"/>
                <a:gd name="connsiteX3" fmla="*/ 34925 w 69850"/>
                <a:gd name="connsiteY3" fmla="*/ 0 h 65024"/>
                <a:gd name="connsiteX4" fmla="*/ 69850 w 69850"/>
                <a:gd name="connsiteY4" fmla="*/ 32512 h 6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65024">
                  <a:moveTo>
                    <a:pt x="69850" y="32512"/>
                  </a:moveTo>
                  <a:cubicBezTo>
                    <a:pt x="69850" y="50468"/>
                    <a:pt x="54213" y="65024"/>
                    <a:pt x="34925" y="65024"/>
                  </a:cubicBezTo>
                  <a:cubicBezTo>
                    <a:pt x="15636" y="65024"/>
                    <a:pt x="0" y="50468"/>
                    <a:pt x="0" y="32512"/>
                  </a:cubicBezTo>
                  <a:cubicBezTo>
                    <a:pt x="0" y="14556"/>
                    <a:pt x="15636" y="0"/>
                    <a:pt x="34925" y="0"/>
                  </a:cubicBezTo>
                  <a:cubicBezTo>
                    <a:pt x="54213" y="0"/>
                    <a:pt x="69850" y="14556"/>
                    <a:pt x="69850" y="3251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Freeform 1014">
              <a:extLst>
                <a:ext uri="{FF2B5EF4-FFF2-40B4-BE49-F238E27FC236}">
                  <a16:creationId xmlns:a16="http://schemas.microsoft.com/office/drawing/2014/main" id="{E03C4897-B241-975B-6069-49EC45DC6BCF}"/>
                </a:ext>
              </a:extLst>
            </p:cNvPr>
            <p:cNvSpPr/>
            <p:nvPr/>
          </p:nvSpPr>
          <p:spPr>
            <a:xfrm>
              <a:off x="7532070" y="4104661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0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9" y="51054"/>
                    <a:pt x="0" y="39625"/>
                    <a:pt x="0" y="25527"/>
                  </a:cubicBezTo>
                  <a:cubicBezTo>
                    <a:pt x="0" y="11429"/>
                    <a:pt x="13248" y="0"/>
                    <a:pt x="29591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7" name="Freeform 1015">
              <a:extLst>
                <a:ext uri="{FF2B5EF4-FFF2-40B4-BE49-F238E27FC236}">
                  <a16:creationId xmlns:a16="http://schemas.microsoft.com/office/drawing/2014/main" id="{8AEAB9DA-CBB8-62C4-A78F-84C0B85ABAC1}"/>
                </a:ext>
              </a:extLst>
            </p:cNvPr>
            <p:cNvSpPr/>
            <p:nvPr/>
          </p:nvSpPr>
          <p:spPr>
            <a:xfrm>
              <a:off x="7245366" y="3992745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0 w 59182"/>
                <a:gd name="connsiteY1" fmla="*/ 51054 h 51054"/>
                <a:gd name="connsiteX2" fmla="*/ -1 w 59182"/>
                <a:gd name="connsiteY2" fmla="*/ 25527 h 51054"/>
                <a:gd name="connsiteX3" fmla="*/ 29590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0" y="51054"/>
                  </a:cubicBezTo>
                  <a:cubicBezTo>
                    <a:pt x="13248" y="51054"/>
                    <a:pt x="-1" y="39625"/>
                    <a:pt x="-1" y="25527"/>
                  </a:cubicBezTo>
                  <a:cubicBezTo>
                    <a:pt x="-1" y="11429"/>
                    <a:pt x="13247" y="0"/>
                    <a:pt x="29590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8" name="Freeform 1016">
              <a:extLst>
                <a:ext uri="{FF2B5EF4-FFF2-40B4-BE49-F238E27FC236}">
                  <a16:creationId xmlns:a16="http://schemas.microsoft.com/office/drawing/2014/main" id="{3C806D47-D8D7-2242-B937-12B4DE3F8537}"/>
                </a:ext>
              </a:extLst>
            </p:cNvPr>
            <p:cNvSpPr/>
            <p:nvPr/>
          </p:nvSpPr>
          <p:spPr>
            <a:xfrm>
              <a:off x="6878591" y="4006570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0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8" y="51054"/>
                    <a:pt x="0" y="39625"/>
                    <a:pt x="0" y="25527"/>
                  </a:cubicBezTo>
                  <a:cubicBezTo>
                    <a:pt x="0" y="11428"/>
                    <a:pt x="13248" y="0"/>
                    <a:pt x="29591" y="0"/>
                  </a:cubicBezTo>
                  <a:cubicBezTo>
                    <a:pt x="45933" y="0"/>
                    <a:pt x="59182" y="11428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9" name="Freeform 1017">
              <a:extLst>
                <a:ext uri="{FF2B5EF4-FFF2-40B4-BE49-F238E27FC236}">
                  <a16:creationId xmlns:a16="http://schemas.microsoft.com/office/drawing/2014/main" id="{33CD234E-270C-BA1B-FA54-09741E1A98D2}"/>
                </a:ext>
              </a:extLst>
            </p:cNvPr>
            <p:cNvSpPr/>
            <p:nvPr/>
          </p:nvSpPr>
          <p:spPr>
            <a:xfrm>
              <a:off x="6655416" y="4112232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0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8" y="51054"/>
                    <a:pt x="0" y="39625"/>
                    <a:pt x="0" y="25527"/>
                  </a:cubicBezTo>
                  <a:cubicBezTo>
                    <a:pt x="0" y="11429"/>
                    <a:pt x="13248" y="0"/>
                    <a:pt x="29591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0" name="Freeform 1018">
              <a:extLst>
                <a:ext uri="{FF2B5EF4-FFF2-40B4-BE49-F238E27FC236}">
                  <a16:creationId xmlns:a16="http://schemas.microsoft.com/office/drawing/2014/main" id="{9928D64E-B0A9-C99E-9505-AA29DF0BB5F4}"/>
                </a:ext>
              </a:extLst>
            </p:cNvPr>
            <p:cNvSpPr/>
            <p:nvPr/>
          </p:nvSpPr>
          <p:spPr>
            <a:xfrm>
              <a:off x="6619043" y="3906914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-1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8" y="51054"/>
                    <a:pt x="-1" y="39625"/>
                    <a:pt x="-1" y="25527"/>
                  </a:cubicBezTo>
                  <a:cubicBezTo>
                    <a:pt x="-1" y="11429"/>
                    <a:pt x="13247" y="0"/>
                    <a:pt x="29591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1" name="Freeform 1019">
              <a:extLst>
                <a:ext uri="{FF2B5EF4-FFF2-40B4-BE49-F238E27FC236}">
                  <a16:creationId xmlns:a16="http://schemas.microsoft.com/office/drawing/2014/main" id="{AEB1B79C-93FE-A4DE-4B1E-A74B568C8491}"/>
                </a:ext>
              </a:extLst>
            </p:cNvPr>
            <p:cNvSpPr/>
            <p:nvPr/>
          </p:nvSpPr>
          <p:spPr>
            <a:xfrm>
              <a:off x="6344930" y="3839189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0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9" y="51054"/>
                    <a:pt x="0" y="39625"/>
                    <a:pt x="0" y="25527"/>
                  </a:cubicBezTo>
                  <a:cubicBezTo>
                    <a:pt x="0" y="11429"/>
                    <a:pt x="13248" y="0"/>
                    <a:pt x="29591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2" name="Freeform 1020">
              <a:extLst>
                <a:ext uri="{FF2B5EF4-FFF2-40B4-BE49-F238E27FC236}">
                  <a16:creationId xmlns:a16="http://schemas.microsoft.com/office/drawing/2014/main" id="{52116D33-9B5B-478C-B6B3-10F93641AFFF}"/>
                </a:ext>
              </a:extLst>
            </p:cNvPr>
            <p:cNvSpPr/>
            <p:nvPr/>
          </p:nvSpPr>
          <p:spPr>
            <a:xfrm>
              <a:off x="6763876" y="3445751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0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9" y="51054"/>
                    <a:pt x="0" y="39625"/>
                    <a:pt x="0" y="25527"/>
                  </a:cubicBezTo>
                  <a:cubicBezTo>
                    <a:pt x="0" y="11429"/>
                    <a:pt x="13248" y="0"/>
                    <a:pt x="29591" y="0"/>
                  </a:cubicBezTo>
                  <a:cubicBezTo>
                    <a:pt x="45934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3" name="Freeform 1021">
              <a:extLst>
                <a:ext uri="{FF2B5EF4-FFF2-40B4-BE49-F238E27FC236}">
                  <a16:creationId xmlns:a16="http://schemas.microsoft.com/office/drawing/2014/main" id="{8B22A35E-DD85-5BED-FA49-F454D8629F19}"/>
                </a:ext>
              </a:extLst>
            </p:cNvPr>
            <p:cNvSpPr/>
            <p:nvPr/>
          </p:nvSpPr>
          <p:spPr>
            <a:xfrm>
              <a:off x="6876781" y="3412753"/>
              <a:ext cx="72417" cy="60567"/>
            </a:xfrm>
            <a:custGeom>
              <a:avLst/>
              <a:gdLst>
                <a:gd name="connsiteX0" fmla="*/ 55880 w 55880"/>
                <a:gd name="connsiteY0" fmla="*/ 23368 h 46736"/>
                <a:gd name="connsiteX1" fmla="*/ 27940 w 55880"/>
                <a:gd name="connsiteY1" fmla="*/ 46736 h 46736"/>
                <a:gd name="connsiteX2" fmla="*/ 0 w 55880"/>
                <a:gd name="connsiteY2" fmla="*/ 23368 h 46736"/>
                <a:gd name="connsiteX3" fmla="*/ 27940 w 55880"/>
                <a:gd name="connsiteY3" fmla="*/ 0 h 46736"/>
                <a:gd name="connsiteX4" fmla="*/ 55880 w 55880"/>
                <a:gd name="connsiteY4" fmla="*/ 23368 h 4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80" h="46736">
                  <a:moveTo>
                    <a:pt x="55880" y="23368"/>
                  </a:moveTo>
                  <a:cubicBezTo>
                    <a:pt x="55880" y="36274"/>
                    <a:pt x="43371" y="46736"/>
                    <a:pt x="27940" y="46736"/>
                  </a:cubicBezTo>
                  <a:cubicBezTo>
                    <a:pt x="12509" y="46736"/>
                    <a:pt x="0" y="36274"/>
                    <a:pt x="0" y="23368"/>
                  </a:cubicBezTo>
                  <a:cubicBezTo>
                    <a:pt x="0" y="10462"/>
                    <a:pt x="12509" y="0"/>
                    <a:pt x="27940" y="0"/>
                  </a:cubicBezTo>
                  <a:cubicBezTo>
                    <a:pt x="43371" y="0"/>
                    <a:pt x="55880" y="10462"/>
                    <a:pt x="55880" y="2336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4" name="Freeform 1022">
              <a:extLst>
                <a:ext uri="{FF2B5EF4-FFF2-40B4-BE49-F238E27FC236}">
                  <a16:creationId xmlns:a16="http://schemas.microsoft.com/office/drawing/2014/main" id="{DDB6FAB0-2840-D130-631A-1BE497CCCCC2}"/>
                </a:ext>
              </a:extLst>
            </p:cNvPr>
            <p:cNvSpPr/>
            <p:nvPr/>
          </p:nvSpPr>
          <p:spPr>
            <a:xfrm>
              <a:off x="7227672" y="3487391"/>
              <a:ext cx="109612" cy="104017"/>
            </a:xfrm>
            <a:custGeom>
              <a:avLst/>
              <a:gdLst>
                <a:gd name="connsiteX0" fmla="*/ 84582 w 84582"/>
                <a:gd name="connsiteY0" fmla="*/ 40132 h 80264"/>
                <a:gd name="connsiteX1" fmla="*/ 42291 w 84582"/>
                <a:gd name="connsiteY1" fmla="*/ 80264 h 80264"/>
                <a:gd name="connsiteX2" fmla="*/ 0 w 84582"/>
                <a:gd name="connsiteY2" fmla="*/ 40132 h 80264"/>
                <a:gd name="connsiteX3" fmla="*/ 42291 w 84582"/>
                <a:gd name="connsiteY3" fmla="*/ 0 h 80264"/>
                <a:gd name="connsiteX4" fmla="*/ 84582 w 84582"/>
                <a:gd name="connsiteY4" fmla="*/ 40132 h 8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82" h="80264">
                  <a:moveTo>
                    <a:pt x="84582" y="40132"/>
                  </a:moveTo>
                  <a:cubicBezTo>
                    <a:pt x="84582" y="62296"/>
                    <a:pt x="65648" y="80264"/>
                    <a:pt x="42291" y="80264"/>
                  </a:cubicBezTo>
                  <a:cubicBezTo>
                    <a:pt x="18934" y="80264"/>
                    <a:pt x="0" y="62296"/>
                    <a:pt x="0" y="40132"/>
                  </a:cubicBezTo>
                  <a:cubicBezTo>
                    <a:pt x="0" y="17968"/>
                    <a:pt x="18934" y="0"/>
                    <a:pt x="42291" y="0"/>
                  </a:cubicBezTo>
                  <a:cubicBezTo>
                    <a:pt x="65648" y="0"/>
                    <a:pt x="84582" y="17968"/>
                    <a:pt x="84582" y="4013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5" name="Freeform 1023">
              <a:extLst>
                <a:ext uri="{FF2B5EF4-FFF2-40B4-BE49-F238E27FC236}">
                  <a16:creationId xmlns:a16="http://schemas.microsoft.com/office/drawing/2014/main" id="{E7F4CF30-FC2B-4565-A13C-688A3658E49F}"/>
                </a:ext>
              </a:extLst>
            </p:cNvPr>
            <p:cNvSpPr/>
            <p:nvPr/>
          </p:nvSpPr>
          <p:spPr>
            <a:xfrm>
              <a:off x="7325764" y="3589680"/>
              <a:ext cx="109612" cy="104017"/>
            </a:xfrm>
            <a:custGeom>
              <a:avLst/>
              <a:gdLst>
                <a:gd name="connsiteX0" fmla="*/ 84582 w 84582"/>
                <a:gd name="connsiteY0" fmla="*/ 40132 h 80264"/>
                <a:gd name="connsiteX1" fmla="*/ 42291 w 84582"/>
                <a:gd name="connsiteY1" fmla="*/ 80264 h 80264"/>
                <a:gd name="connsiteX2" fmla="*/ -1 w 84582"/>
                <a:gd name="connsiteY2" fmla="*/ 40132 h 80264"/>
                <a:gd name="connsiteX3" fmla="*/ 42291 w 84582"/>
                <a:gd name="connsiteY3" fmla="*/ 0 h 80264"/>
                <a:gd name="connsiteX4" fmla="*/ 84582 w 84582"/>
                <a:gd name="connsiteY4" fmla="*/ 40132 h 8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82" h="80264">
                  <a:moveTo>
                    <a:pt x="84582" y="40132"/>
                  </a:moveTo>
                  <a:cubicBezTo>
                    <a:pt x="84582" y="62296"/>
                    <a:pt x="65647" y="80264"/>
                    <a:pt x="42291" y="80264"/>
                  </a:cubicBezTo>
                  <a:cubicBezTo>
                    <a:pt x="18934" y="80264"/>
                    <a:pt x="-1" y="62296"/>
                    <a:pt x="-1" y="40132"/>
                  </a:cubicBezTo>
                  <a:cubicBezTo>
                    <a:pt x="-1" y="17968"/>
                    <a:pt x="18934" y="0"/>
                    <a:pt x="42291" y="0"/>
                  </a:cubicBezTo>
                  <a:cubicBezTo>
                    <a:pt x="65647" y="0"/>
                    <a:pt x="84582" y="17968"/>
                    <a:pt x="84582" y="4013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6" name="Freeform 1024">
              <a:extLst>
                <a:ext uri="{FF2B5EF4-FFF2-40B4-BE49-F238E27FC236}">
                  <a16:creationId xmlns:a16="http://schemas.microsoft.com/office/drawing/2014/main" id="{6054235E-C50B-FA32-AE3C-0576C405538C}"/>
                </a:ext>
              </a:extLst>
            </p:cNvPr>
            <p:cNvSpPr/>
            <p:nvPr/>
          </p:nvSpPr>
          <p:spPr>
            <a:xfrm>
              <a:off x="7433401" y="3742166"/>
              <a:ext cx="109612" cy="104017"/>
            </a:xfrm>
            <a:custGeom>
              <a:avLst/>
              <a:gdLst>
                <a:gd name="connsiteX0" fmla="*/ 84582 w 84582"/>
                <a:gd name="connsiteY0" fmla="*/ 40132 h 80264"/>
                <a:gd name="connsiteX1" fmla="*/ 42291 w 84582"/>
                <a:gd name="connsiteY1" fmla="*/ 80264 h 80264"/>
                <a:gd name="connsiteX2" fmla="*/ 0 w 84582"/>
                <a:gd name="connsiteY2" fmla="*/ 40132 h 80264"/>
                <a:gd name="connsiteX3" fmla="*/ 42291 w 84582"/>
                <a:gd name="connsiteY3" fmla="*/ 0 h 80264"/>
                <a:gd name="connsiteX4" fmla="*/ 84582 w 84582"/>
                <a:gd name="connsiteY4" fmla="*/ 40132 h 8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82" h="80264">
                  <a:moveTo>
                    <a:pt x="84582" y="40132"/>
                  </a:moveTo>
                  <a:cubicBezTo>
                    <a:pt x="84582" y="62296"/>
                    <a:pt x="65648" y="80264"/>
                    <a:pt x="42291" y="80264"/>
                  </a:cubicBezTo>
                  <a:cubicBezTo>
                    <a:pt x="18934" y="80264"/>
                    <a:pt x="0" y="62296"/>
                    <a:pt x="0" y="40132"/>
                  </a:cubicBezTo>
                  <a:cubicBezTo>
                    <a:pt x="0" y="17968"/>
                    <a:pt x="18934" y="0"/>
                    <a:pt x="42291" y="0"/>
                  </a:cubicBezTo>
                  <a:cubicBezTo>
                    <a:pt x="65648" y="0"/>
                    <a:pt x="84582" y="17968"/>
                    <a:pt x="84582" y="4013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7" name="Freeform 1025">
              <a:extLst>
                <a:ext uri="{FF2B5EF4-FFF2-40B4-BE49-F238E27FC236}">
                  <a16:creationId xmlns:a16="http://schemas.microsoft.com/office/drawing/2014/main" id="{79564384-B0DF-EDC9-00C7-A1A717700375}"/>
                </a:ext>
              </a:extLst>
            </p:cNvPr>
            <p:cNvSpPr/>
            <p:nvPr/>
          </p:nvSpPr>
          <p:spPr>
            <a:xfrm>
              <a:off x="6706355" y="3536437"/>
              <a:ext cx="109612" cy="104017"/>
            </a:xfrm>
            <a:custGeom>
              <a:avLst/>
              <a:gdLst>
                <a:gd name="connsiteX0" fmla="*/ 84582 w 84582"/>
                <a:gd name="connsiteY0" fmla="*/ 40132 h 80264"/>
                <a:gd name="connsiteX1" fmla="*/ 42290 w 84582"/>
                <a:gd name="connsiteY1" fmla="*/ 80264 h 80264"/>
                <a:gd name="connsiteX2" fmla="*/ -1 w 84582"/>
                <a:gd name="connsiteY2" fmla="*/ 40132 h 80264"/>
                <a:gd name="connsiteX3" fmla="*/ 42290 w 84582"/>
                <a:gd name="connsiteY3" fmla="*/ 0 h 80264"/>
                <a:gd name="connsiteX4" fmla="*/ 84582 w 84582"/>
                <a:gd name="connsiteY4" fmla="*/ 40132 h 8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82" h="80264">
                  <a:moveTo>
                    <a:pt x="84582" y="40132"/>
                  </a:moveTo>
                  <a:cubicBezTo>
                    <a:pt x="84582" y="62296"/>
                    <a:pt x="65647" y="80264"/>
                    <a:pt x="42290" y="80264"/>
                  </a:cubicBezTo>
                  <a:cubicBezTo>
                    <a:pt x="18934" y="80264"/>
                    <a:pt x="-1" y="62296"/>
                    <a:pt x="-1" y="40132"/>
                  </a:cubicBezTo>
                  <a:cubicBezTo>
                    <a:pt x="-1" y="17968"/>
                    <a:pt x="18934" y="0"/>
                    <a:pt x="42290" y="0"/>
                  </a:cubicBezTo>
                  <a:cubicBezTo>
                    <a:pt x="65647" y="0"/>
                    <a:pt x="84582" y="17968"/>
                    <a:pt x="84582" y="4013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8" name="Freeform 1026">
              <a:extLst>
                <a:ext uri="{FF2B5EF4-FFF2-40B4-BE49-F238E27FC236}">
                  <a16:creationId xmlns:a16="http://schemas.microsoft.com/office/drawing/2014/main" id="{CEFCC5B5-C018-3744-E46B-0D206A525980}"/>
                </a:ext>
              </a:extLst>
            </p:cNvPr>
            <p:cNvSpPr/>
            <p:nvPr/>
          </p:nvSpPr>
          <p:spPr>
            <a:xfrm>
              <a:off x="6525478" y="3725132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-1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6"/>
                    <a:pt x="45934" y="51054"/>
                    <a:pt x="29591" y="51054"/>
                  </a:cubicBezTo>
                  <a:cubicBezTo>
                    <a:pt x="13248" y="51054"/>
                    <a:pt x="-1" y="39626"/>
                    <a:pt x="-1" y="25527"/>
                  </a:cubicBezTo>
                  <a:cubicBezTo>
                    <a:pt x="-1" y="11429"/>
                    <a:pt x="13247" y="0"/>
                    <a:pt x="29591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9" name="Freeform 1027">
              <a:extLst>
                <a:ext uri="{FF2B5EF4-FFF2-40B4-BE49-F238E27FC236}">
                  <a16:creationId xmlns:a16="http://schemas.microsoft.com/office/drawing/2014/main" id="{A281B7F9-7AA8-55FE-96F6-DA64B2E1D5BB}"/>
                </a:ext>
              </a:extLst>
            </p:cNvPr>
            <p:cNvSpPr/>
            <p:nvPr/>
          </p:nvSpPr>
          <p:spPr>
            <a:xfrm>
              <a:off x="6958332" y="3722993"/>
              <a:ext cx="88546" cy="78012"/>
            </a:xfrm>
            <a:custGeom>
              <a:avLst/>
              <a:gdLst>
                <a:gd name="connsiteX0" fmla="*/ 68326 w 68326"/>
                <a:gd name="connsiteY0" fmla="*/ 30099 h 60198"/>
                <a:gd name="connsiteX1" fmla="*/ 34163 w 68326"/>
                <a:gd name="connsiteY1" fmla="*/ 60198 h 60198"/>
                <a:gd name="connsiteX2" fmla="*/ 0 w 68326"/>
                <a:gd name="connsiteY2" fmla="*/ 30099 h 60198"/>
                <a:gd name="connsiteX3" fmla="*/ 34163 w 68326"/>
                <a:gd name="connsiteY3" fmla="*/ 0 h 60198"/>
                <a:gd name="connsiteX4" fmla="*/ 68326 w 68326"/>
                <a:gd name="connsiteY4" fmla="*/ 30099 h 6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6" h="60198">
                  <a:moveTo>
                    <a:pt x="68326" y="30099"/>
                  </a:moveTo>
                  <a:cubicBezTo>
                    <a:pt x="68326" y="46722"/>
                    <a:pt x="53031" y="60198"/>
                    <a:pt x="34163" y="60198"/>
                  </a:cubicBezTo>
                  <a:cubicBezTo>
                    <a:pt x="15295" y="60198"/>
                    <a:pt x="0" y="46722"/>
                    <a:pt x="0" y="30099"/>
                  </a:cubicBezTo>
                  <a:cubicBezTo>
                    <a:pt x="0" y="13475"/>
                    <a:pt x="15295" y="0"/>
                    <a:pt x="34163" y="0"/>
                  </a:cubicBezTo>
                  <a:cubicBezTo>
                    <a:pt x="53031" y="0"/>
                    <a:pt x="68326" y="13476"/>
                    <a:pt x="68326" y="30099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0" name="Freeform 1028">
              <a:extLst>
                <a:ext uri="{FF2B5EF4-FFF2-40B4-BE49-F238E27FC236}">
                  <a16:creationId xmlns:a16="http://schemas.microsoft.com/office/drawing/2014/main" id="{86166E5A-5B2D-555A-25DE-88BE3D65DBA0}"/>
                </a:ext>
              </a:extLst>
            </p:cNvPr>
            <p:cNvSpPr/>
            <p:nvPr/>
          </p:nvSpPr>
          <p:spPr>
            <a:xfrm>
              <a:off x="6844276" y="3700609"/>
              <a:ext cx="88546" cy="78012"/>
            </a:xfrm>
            <a:custGeom>
              <a:avLst/>
              <a:gdLst>
                <a:gd name="connsiteX0" fmla="*/ 68326 w 68326"/>
                <a:gd name="connsiteY0" fmla="*/ 30099 h 60198"/>
                <a:gd name="connsiteX1" fmla="*/ 34163 w 68326"/>
                <a:gd name="connsiteY1" fmla="*/ 60198 h 60198"/>
                <a:gd name="connsiteX2" fmla="*/ 0 w 68326"/>
                <a:gd name="connsiteY2" fmla="*/ 30099 h 60198"/>
                <a:gd name="connsiteX3" fmla="*/ 34163 w 68326"/>
                <a:gd name="connsiteY3" fmla="*/ 0 h 60198"/>
                <a:gd name="connsiteX4" fmla="*/ 68326 w 68326"/>
                <a:gd name="connsiteY4" fmla="*/ 30099 h 6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6" h="60198">
                  <a:moveTo>
                    <a:pt x="68326" y="30099"/>
                  </a:moveTo>
                  <a:cubicBezTo>
                    <a:pt x="68326" y="46722"/>
                    <a:pt x="53031" y="60198"/>
                    <a:pt x="34163" y="60198"/>
                  </a:cubicBezTo>
                  <a:cubicBezTo>
                    <a:pt x="15295" y="60198"/>
                    <a:pt x="0" y="46722"/>
                    <a:pt x="0" y="30099"/>
                  </a:cubicBezTo>
                  <a:cubicBezTo>
                    <a:pt x="0" y="13476"/>
                    <a:pt x="15295" y="0"/>
                    <a:pt x="34163" y="0"/>
                  </a:cubicBezTo>
                  <a:cubicBezTo>
                    <a:pt x="53031" y="0"/>
                    <a:pt x="68326" y="13476"/>
                    <a:pt x="68326" y="30099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Freeform 1029">
              <a:extLst>
                <a:ext uri="{FF2B5EF4-FFF2-40B4-BE49-F238E27FC236}">
                  <a16:creationId xmlns:a16="http://schemas.microsoft.com/office/drawing/2014/main" id="{F402B547-8666-E678-74C6-AFB5593946D6}"/>
                </a:ext>
              </a:extLst>
            </p:cNvPr>
            <p:cNvSpPr/>
            <p:nvPr/>
          </p:nvSpPr>
          <p:spPr>
            <a:xfrm>
              <a:off x="7224874" y="3678226"/>
              <a:ext cx="88546" cy="78012"/>
            </a:xfrm>
            <a:custGeom>
              <a:avLst/>
              <a:gdLst>
                <a:gd name="connsiteX0" fmla="*/ 68326 w 68326"/>
                <a:gd name="connsiteY0" fmla="*/ 30099 h 60198"/>
                <a:gd name="connsiteX1" fmla="*/ 34163 w 68326"/>
                <a:gd name="connsiteY1" fmla="*/ 60198 h 60198"/>
                <a:gd name="connsiteX2" fmla="*/ 0 w 68326"/>
                <a:gd name="connsiteY2" fmla="*/ 30099 h 60198"/>
                <a:gd name="connsiteX3" fmla="*/ 34163 w 68326"/>
                <a:gd name="connsiteY3" fmla="*/ 0 h 60198"/>
                <a:gd name="connsiteX4" fmla="*/ 68326 w 68326"/>
                <a:gd name="connsiteY4" fmla="*/ 30099 h 6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26" h="60198">
                  <a:moveTo>
                    <a:pt x="68326" y="30099"/>
                  </a:moveTo>
                  <a:cubicBezTo>
                    <a:pt x="68326" y="46722"/>
                    <a:pt x="53031" y="60198"/>
                    <a:pt x="34163" y="60198"/>
                  </a:cubicBezTo>
                  <a:cubicBezTo>
                    <a:pt x="15295" y="60198"/>
                    <a:pt x="0" y="46722"/>
                    <a:pt x="0" y="30099"/>
                  </a:cubicBezTo>
                  <a:cubicBezTo>
                    <a:pt x="0" y="13475"/>
                    <a:pt x="15295" y="0"/>
                    <a:pt x="34163" y="0"/>
                  </a:cubicBezTo>
                  <a:cubicBezTo>
                    <a:pt x="53031" y="0"/>
                    <a:pt x="68326" y="13476"/>
                    <a:pt x="68326" y="30099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Freeform 1030">
              <a:extLst>
                <a:ext uri="{FF2B5EF4-FFF2-40B4-BE49-F238E27FC236}">
                  <a16:creationId xmlns:a16="http://schemas.microsoft.com/office/drawing/2014/main" id="{3E97BE40-EB71-93DA-53BB-5F4F4971E139}"/>
                </a:ext>
              </a:extLst>
            </p:cNvPr>
            <p:cNvSpPr/>
            <p:nvPr/>
          </p:nvSpPr>
          <p:spPr>
            <a:xfrm>
              <a:off x="7346666" y="3516193"/>
              <a:ext cx="71265" cy="57933"/>
            </a:xfrm>
            <a:custGeom>
              <a:avLst/>
              <a:gdLst>
                <a:gd name="connsiteX0" fmla="*/ 54991 w 54991"/>
                <a:gd name="connsiteY0" fmla="*/ 22352 h 44704"/>
                <a:gd name="connsiteX1" fmla="*/ 27496 w 54991"/>
                <a:gd name="connsiteY1" fmla="*/ 44704 h 44704"/>
                <a:gd name="connsiteX2" fmla="*/ 0 w 54991"/>
                <a:gd name="connsiteY2" fmla="*/ 22352 h 44704"/>
                <a:gd name="connsiteX3" fmla="*/ 27496 w 54991"/>
                <a:gd name="connsiteY3" fmla="*/ 0 h 44704"/>
                <a:gd name="connsiteX4" fmla="*/ 54991 w 54991"/>
                <a:gd name="connsiteY4" fmla="*/ 22352 h 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91" h="44704">
                  <a:moveTo>
                    <a:pt x="54991" y="22352"/>
                  </a:moveTo>
                  <a:cubicBezTo>
                    <a:pt x="54991" y="34697"/>
                    <a:pt x="42681" y="44704"/>
                    <a:pt x="27496" y="44704"/>
                  </a:cubicBezTo>
                  <a:cubicBezTo>
                    <a:pt x="12310" y="44704"/>
                    <a:pt x="0" y="34697"/>
                    <a:pt x="0" y="22352"/>
                  </a:cubicBezTo>
                  <a:cubicBezTo>
                    <a:pt x="0" y="10007"/>
                    <a:pt x="12310" y="0"/>
                    <a:pt x="27496" y="0"/>
                  </a:cubicBezTo>
                  <a:cubicBezTo>
                    <a:pt x="42681" y="0"/>
                    <a:pt x="54991" y="10007"/>
                    <a:pt x="54991" y="2235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Freeform 1031">
              <a:extLst>
                <a:ext uri="{FF2B5EF4-FFF2-40B4-BE49-F238E27FC236}">
                  <a16:creationId xmlns:a16="http://schemas.microsoft.com/office/drawing/2014/main" id="{89278BF1-C53D-549D-D8B2-BEB954029F5E}"/>
                </a:ext>
              </a:extLst>
            </p:cNvPr>
            <p:cNvSpPr/>
            <p:nvPr/>
          </p:nvSpPr>
          <p:spPr>
            <a:xfrm>
              <a:off x="7296551" y="3767759"/>
              <a:ext cx="71265" cy="57933"/>
            </a:xfrm>
            <a:custGeom>
              <a:avLst/>
              <a:gdLst>
                <a:gd name="connsiteX0" fmla="*/ 54991 w 54991"/>
                <a:gd name="connsiteY0" fmla="*/ 22352 h 44704"/>
                <a:gd name="connsiteX1" fmla="*/ 27496 w 54991"/>
                <a:gd name="connsiteY1" fmla="*/ 44704 h 44704"/>
                <a:gd name="connsiteX2" fmla="*/ 1 w 54991"/>
                <a:gd name="connsiteY2" fmla="*/ 22352 h 44704"/>
                <a:gd name="connsiteX3" fmla="*/ 27496 w 54991"/>
                <a:gd name="connsiteY3" fmla="*/ 0 h 44704"/>
                <a:gd name="connsiteX4" fmla="*/ 54991 w 54991"/>
                <a:gd name="connsiteY4" fmla="*/ 22352 h 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91" h="44704">
                  <a:moveTo>
                    <a:pt x="54991" y="22352"/>
                  </a:moveTo>
                  <a:cubicBezTo>
                    <a:pt x="54991" y="34697"/>
                    <a:pt x="42681" y="44704"/>
                    <a:pt x="27496" y="44704"/>
                  </a:cubicBezTo>
                  <a:cubicBezTo>
                    <a:pt x="12311" y="44704"/>
                    <a:pt x="1" y="34697"/>
                    <a:pt x="1" y="22352"/>
                  </a:cubicBezTo>
                  <a:cubicBezTo>
                    <a:pt x="1" y="10007"/>
                    <a:pt x="12311" y="0"/>
                    <a:pt x="27496" y="0"/>
                  </a:cubicBezTo>
                  <a:cubicBezTo>
                    <a:pt x="42681" y="0"/>
                    <a:pt x="54991" y="10007"/>
                    <a:pt x="54991" y="2235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4" name="Freeform 1032">
              <a:extLst>
                <a:ext uri="{FF2B5EF4-FFF2-40B4-BE49-F238E27FC236}">
                  <a16:creationId xmlns:a16="http://schemas.microsoft.com/office/drawing/2014/main" id="{D7662CEF-7973-CBED-0499-6A9396D6E8BD}"/>
                </a:ext>
              </a:extLst>
            </p:cNvPr>
            <p:cNvSpPr/>
            <p:nvPr/>
          </p:nvSpPr>
          <p:spPr>
            <a:xfrm>
              <a:off x="7298691" y="3767101"/>
              <a:ext cx="71265" cy="57933"/>
            </a:xfrm>
            <a:custGeom>
              <a:avLst/>
              <a:gdLst>
                <a:gd name="connsiteX0" fmla="*/ 54991 w 54991"/>
                <a:gd name="connsiteY0" fmla="*/ 22352 h 44704"/>
                <a:gd name="connsiteX1" fmla="*/ 27496 w 54991"/>
                <a:gd name="connsiteY1" fmla="*/ 44704 h 44704"/>
                <a:gd name="connsiteX2" fmla="*/ 1 w 54991"/>
                <a:gd name="connsiteY2" fmla="*/ 22352 h 44704"/>
                <a:gd name="connsiteX3" fmla="*/ 27496 w 54991"/>
                <a:gd name="connsiteY3" fmla="*/ 0 h 44704"/>
                <a:gd name="connsiteX4" fmla="*/ 54991 w 54991"/>
                <a:gd name="connsiteY4" fmla="*/ 22352 h 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91" h="44704">
                  <a:moveTo>
                    <a:pt x="54991" y="22352"/>
                  </a:moveTo>
                  <a:cubicBezTo>
                    <a:pt x="54991" y="34697"/>
                    <a:pt x="42681" y="44704"/>
                    <a:pt x="27496" y="44704"/>
                  </a:cubicBezTo>
                  <a:cubicBezTo>
                    <a:pt x="12311" y="44704"/>
                    <a:pt x="1" y="34697"/>
                    <a:pt x="1" y="22352"/>
                  </a:cubicBezTo>
                  <a:cubicBezTo>
                    <a:pt x="1" y="10007"/>
                    <a:pt x="12311" y="0"/>
                    <a:pt x="27496" y="0"/>
                  </a:cubicBezTo>
                  <a:cubicBezTo>
                    <a:pt x="42681" y="0"/>
                    <a:pt x="54991" y="10007"/>
                    <a:pt x="54991" y="2235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5" name="Freeform 1033">
              <a:extLst>
                <a:ext uri="{FF2B5EF4-FFF2-40B4-BE49-F238E27FC236}">
                  <a16:creationId xmlns:a16="http://schemas.microsoft.com/office/drawing/2014/main" id="{B3928178-4A38-023D-B087-1FD5A6BD8665}"/>
                </a:ext>
              </a:extLst>
            </p:cNvPr>
            <p:cNvSpPr/>
            <p:nvPr/>
          </p:nvSpPr>
          <p:spPr>
            <a:xfrm>
              <a:off x="6490668" y="4338205"/>
              <a:ext cx="71265" cy="57933"/>
            </a:xfrm>
            <a:custGeom>
              <a:avLst/>
              <a:gdLst>
                <a:gd name="connsiteX0" fmla="*/ 54991 w 54991"/>
                <a:gd name="connsiteY0" fmla="*/ 22352 h 44704"/>
                <a:gd name="connsiteX1" fmla="*/ 27495 w 54991"/>
                <a:gd name="connsiteY1" fmla="*/ 44704 h 44704"/>
                <a:gd name="connsiteX2" fmla="*/ 0 w 54991"/>
                <a:gd name="connsiteY2" fmla="*/ 22352 h 44704"/>
                <a:gd name="connsiteX3" fmla="*/ 27495 w 54991"/>
                <a:gd name="connsiteY3" fmla="*/ 0 h 44704"/>
                <a:gd name="connsiteX4" fmla="*/ 54991 w 54991"/>
                <a:gd name="connsiteY4" fmla="*/ 22352 h 4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91" h="44704">
                  <a:moveTo>
                    <a:pt x="54991" y="22352"/>
                  </a:moveTo>
                  <a:cubicBezTo>
                    <a:pt x="54991" y="34697"/>
                    <a:pt x="42681" y="44704"/>
                    <a:pt x="27495" y="44704"/>
                  </a:cubicBezTo>
                  <a:cubicBezTo>
                    <a:pt x="12310" y="44704"/>
                    <a:pt x="0" y="34697"/>
                    <a:pt x="0" y="22352"/>
                  </a:cubicBezTo>
                  <a:cubicBezTo>
                    <a:pt x="0" y="10008"/>
                    <a:pt x="12310" y="0"/>
                    <a:pt x="27495" y="0"/>
                  </a:cubicBezTo>
                  <a:cubicBezTo>
                    <a:pt x="42681" y="0"/>
                    <a:pt x="54991" y="10007"/>
                    <a:pt x="54991" y="22352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6" name="Freeform 1034">
              <a:extLst>
                <a:ext uri="{FF2B5EF4-FFF2-40B4-BE49-F238E27FC236}">
                  <a16:creationId xmlns:a16="http://schemas.microsoft.com/office/drawing/2014/main" id="{FF2CC62A-7E3B-A807-6246-8DD438720D29}"/>
                </a:ext>
              </a:extLst>
            </p:cNvPr>
            <p:cNvSpPr/>
            <p:nvPr/>
          </p:nvSpPr>
          <p:spPr>
            <a:xfrm>
              <a:off x="6594603" y="3651564"/>
              <a:ext cx="76696" cy="66162"/>
            </a:xfrm>
            <a:custGeom>
              <a:avLst/>
              <a:gdLst>
                <a:gd name="connsiteX0" fmla="*/ 59182 w 59182"/>
                <a:gd name="connsiteY0" fmla="*/ 25527 h 51054"/>
                <a:gd name="connsiteX1" fmla="*/ 29591 w 59182"/>
                <a:gd name="connsiteY1" fmla="*/ 51054 h 51054"/>
                <a:gd name="connsiteX2" fmla="*/ 0 w 59182"/>
                <a:gd name="connsiteY2" fmla="*/ 25527 h 51054"/>
                <a:gd name="connsiteX3" fmla="*/ 29591 w 59182"/>
                <a:gd name="connsiteY3" fmla="*/ 0 h 51054"/>
                <a:gd name="connsiteX4" fmla="*/ 59182 w 59182"/>
                <a:gd name="connsiteY4" fmla="*/ 25527 h 5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51054">
                  <a:moveTo>
                    <a:pt x="59182" y="25527"/>
                  </a:moveTo>
                  <a:cubicBezTo>
                    <a:pt x="59182" y="39625"/>
                    <a:pt x="45934" y="51054"/>
                    <a:pt x="29591" y="51054"/>
                  </a:cubicBezTo>
                  <a:cubicBezTo>
                    <a:pt x="13248" y="51054"/>
                    <a:pt x="0" y="39625"/>
                    <a:pt x="0" y="25527"/>
                  </a:cubicBezTo>
                  <a:cubicBezTo>
                    <a:pt x="0" y="11429"/>
                    <a:pt x="13248" y="0"/>
                    <a:pt x="29591" y="0"/>
                  </a:cubicBezTo>
                  <a:cubicBezTo>
                    <a:pt x="45933" y="0"/>
                    <a:pt x="59182" y="11429"/>
                    <a:pt x="59182" y="25527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Freeform 1035">
              <a:extLst>
                <a:ext uri="{FF2B5EF4-FFF2-40B4-BE49-F238E27FC236}">
                  <a16:creationId xmlns:a16="http://schemas.microsoft.com/office/drawing/2014/main" id="{A828B941-BDB9-4254-E513-4CBC789E720B}"/>
                </a:ext>
              </a:extLst>
            </p:cNvPr>
            <p:cNvSpPr/>
            <p:nvPr/>
          </p:nvSpPr>
          <p:spPr>
            <a:xfrm>
              <a:off x="6712116" y="3654855"/>
              <a:ext cx="76696" cy="61060"/>
            </a:xfrm>
            <a:custGeom>
              <a:avLst/>
              <a:gdLst>
                <a:gd name="connsiteX0" fmla="*/ 59182 w 59182"/>
                <a:gd name="connsiteY0" fmla="*/ 23558 h 47117"/>
                <a:gd name="connsiteX1" fmla="*/ 29591 w 59182"/>
                <a:gd name="connsiteY1" fmla="*/ 47117 h 47117"/>
                <a:gd name="connsiteX2" fmla="*/ 0 w 59182"/>
                <a:gd name="connsiteY2" fmla="*/ 23558 h 47117"/>
                <a:gd name="connsiteX3" fmla="*/ 29591 w 59182"/>
                <a:gd name="connsiteY3" fmla="*/ 0 h 47117"/>
                <a:gd name="connsiteX4" fmla="*/ 59182 w 59182"/>
                <a:gd name="connsiteY4" fmla="*/ 23558 h 4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47117">
                  <a:moveTo>
                    <a:pt x="59182" y="23558"/>
                  </a:moveTo>
                  <a:cubicBezTo>
                    <a:pt x="59182" y="36569"/>
                    <a:pt x="45934" y="47117"/>
                    <a:pt x="29591" y="47117"/>
                  </a:cubicBezTo>
                  <a:cubicBezTo>
                    <a:pt x="13248" y="47117"/>
                    <a:pt x="0" y="36570"/>
                    <a:pt x="0" y="23558"/>
                  </a:cubicBezTo>
                  <a:cubicBezTo>
                    <a:pt x="0" y="10548"/>
                    <a:pt x="13248" y="0"/>
                    <a:pt x="29591" y="0"/>
                  </a:cubicBezTo>
                  <a:cubicBezTo>
                    <a:pt x="45933" y="0"/>
                    <a:pt x="59182" y="10547"/>
                    <a:pt x="59182" y="2355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8" name="Freeform 1036">
              <a:extLst>
                <a:ext uri="{FF2B5EF4-FFF2-40B4-BE49-F238E27FC236}">
                  <a16:creationId xmlns:a16="http://schemas.microsoft.com/office/drawing/2014/main" id="{6428AD21-6D42-7670-E47B-9B57DA39B986}"/>
                </a:ext>
              </a:extLst>
            </p:cNvPr>
            <p:cNvSpPr/>
            <p:nvPr/>
          </p:nvSpPr>
          <p:spPr>
            <a:xfrm>
              <a:off x="6996762" y="3473566"/>
              <a:ext cx="76696" cy="61060"/>
            </a:xfrm>
            <a:custGeom>
              <a:avLst/>
              <a:gdLst>
                <a:gd name="connsiteX0" fmla="*/ 59182 w 59182"/>
                <a:gd name="connsiteY0" fmla="*/ 23559 h 47117"/>
                <a:gd name="connsiteX1" fmla="*/ 29591 w 59182"/>
                <a:gd name="connsiteY1" fmla="*/ 47117 h 47117"/>
                <a:gd name="connsiteX2" fmla="*/ -1 w 59182"/>
                <a:gd name="connsiteY2" fmla="*/ 23559 h 47117"/>
                <a:gd name="connsiteX3" fmla="*/ 29591 w 59182"/>
                <a:gd name="connsiteY3" fmla="*/ 0 h 47117"/>
                <a:gd name="connsiteX4" fmla="*/ 59182 w 59182"/>
                <a:gd name="connsiteY4" fmla="*/ 23559 h 4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47117">
                  <a:moveTo>
                    <a:pt x="59182" y="23559"/>
                  </a:moveTo>
                  <a:cubicBezTo>
                    <a:pt x="59182" y="36569"/>
                    <a:pt x="45934" y="47117"/>
                    <a:pt x="29591" y="47117"/>
                  </a:cubicBezTo>
                  <a:cubicBezTo>
                    <a:pt x="13248" y="47117"/>
                    <a:pt x="-1" y="36570"/>
                    <a:pt x="-1" y="23559"/>
                  </a:cubicBezTo>
                  <a:cubicBezTo>
                    <a:pt x="-1" y="10548"/>
                    <a:pt x="13248" y="0"/>
                    <a:pt x="29591" y="0"/>
                  </a:cubicBezTo>
                  <a:cubicBezTo>
                    <a:pt x="45933" y="0"/>
                    <a:pt x="59182" y="10547"/>
                    <a:pt x="59182" y="23559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9" name="Freeform 1037">
              <a:extLst>
                <a:ext uri="{FF2B5EF4-FFF2-40B4-BE49-F238E27FC236}">
                  <a16:creationId xmlns:a16="http://schemas.microsoft.com/office/drawing/2014/main" id="{E68E53CC-1DF9-FC57-25C6-F55AEC040B23}"/>
                </a:ext>
              </a:extLst>
            </p:cNvPr>
            <p:cNvSpPr/>
            <p:nvPr/>
          </p:nvSpPr>
          <p:spPr>
            <a:xfrm>
              <a:off x="7354978" y="3700691"/>
              <a:ext cx="76696" cy="61060"/>
            </a:xfrm>
            <a:custGeom>
              <a:avLst/>
              <a:gdLst>
                <a:gd name="connsiteX0" fmla="*/ 59182 w 59182"/>
                <a:gd name="connsiteY0" fmla="*/ 23558 h 47117"/>
                <a:gd name="connsiteX1" fmla="*/ 29591 w 59182"/>
                <a:gd name="connsiteY1" fmla="*/ 47117 h 47117"/>
                <a:gd name="connsiteX2" fmla="*/ 0 w 59182"/>
                <a:gd name="connsiteY2" fmla="*/ 23558 h 47117"/>
                <a:gd name="connsiteX3" fmla="*/ 29591 w 59182"/>
                <a:gd name="connsiteY3" fmla="*/ 0 h 47117"/>
                <a:gd name="connsiteX4" fmla="*/ 59182 w 59182"/>
                <a:gd name="connsiteY4" fmla="*/ 23558 h 4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82" h="47117">
                  <a:moveTo>
                    <a:pt x="59182" y="23558"/>
                  </a:moveTo>
                  <a:cubicBezTo>
                    <a:pt x="59182" y="36569"/>
                    <a:pt x="45934" y="47117"/>
                    <a:pt x="29591" y="47117"/>
                  </a:cubicBezTo>
                  <a:cubicBezTo>
                    <a:pt x="13248" y="47117"/>
                    <a:pt x="0" y="36570"/>
                    <a:pt x="0" y="23558"/>
                  </a:cubicBezTo>
                  <a:cubicBezTo>
                    <a:pt x="0" y="10548"/>
                    <a:pt x="13248" y="0"/>
                    <a:pt x="29591" y="0"/>
                  </a:cubicBezTo>
                  <a:cubicBezTo>
                    <a:pt x="45933" y="0"/>
                    <a:pt x="59182" y="10547"/>
                    <a:pt x="59182" y="2355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0" name="Freeform 1038">
              <a:extLst>
                <a:ext uri="{FF2B5EF4-FFF2-40B4-BE49-F238E27FC236}">
                  <a16:creationId xmlns:a16="http://schemas.microsoft.com/office/drawing/2014/main" id="{94FF5802-B80E-D180-D933-81247F0FCD89}"/>
                </a:ext>
              </a:extLst>
            </p:cNvPr>
            <p:cNvSpPr/>
            <p:nvPr/>
          </p:nvSpPr>
          <p:spPr>
            <a:xfrm>
              <a:off x="6228734" y="4116018"/>
              <a:ext cx="278804" cy="246052"/>
            </a:xfrm>
            <a:custGeom>
              <a:avLst/>
              <a:gdLst>
                <a:gd name="connsiteX0" fmla="*/ 215138 w 215138"/>
                <a:gd name="connsiteY0" fmla="*/ 94933 h 189865"/>
                <a:gd name="connsiteX1" fmla="*/ 107569 w 215138"/>
                <a:gd name="connsiteY1" fmla="*/ 189865 h 189865"/>
                <a:gd name="connsiteX2" fmla="*/ 1 w 215138"/>
                <a:gd name="connsiteY2" fmla="*/ 94933 h 189865"/>
                <a:gd name="connsiteX3" fmla="*/ 107569 w 215138"/>
                <a:gd name="connsiteY3" fmla="*/ 0 h 189865"/>
                <a:gd name="connsiteX4" fmla="*/ 215138 w 215138"/>
                <a:gd name="connsiteY4" fmla="*/ 94933 h 18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138" h="189865">
                  <a:moveTo>
                    <a:pt x="215138" y="94933"/>
                  </a:moveTo>
                  <a:cubicBezTo>
                    <a:pt x="215138" y="147362"/>
                    <a:pt x="166977" y="189865"/>
                    <a:pt x="107569" y="189865"/>
                  </a:cubicBezTo>
                  <a:cubicBezTo>
                    <a:pt x="48160" y="189865"/>
                    <a:pt x="1" y="147362"/>
                    <a:pt x="1" y="94933"/>
                  </a:cubicBezTo>
                  <a:cubicBezTo>
                    <a:pt x="1" y="42503"/>
                    <a:pt x="48161" y="0"/>
                    <a:pt x="107569" y="0"/>
                  </a:cubicBezTo>
                  <a:cubicBezTo>
                    <a:pt x="166978" y="0"/>
                    <a:pt x="215138" y="42503"/>
                    <a:pt x="215138" y="9493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1" name="Freeform 1039">
              <a:extLst>
                <a:ext uri="{FF2B5EF4-FFF2-40B4-BE49-F238E27FC236}">
                  <a16:creationId xmlns:a16="http://schemas.microsoft.com/office/drawing/2014/main" id="{3BD5BA76-4C06-A71B-318F-E1DCBA5C6E38}"/>
                </a:ext>
              </a:extLst>
            </p:cNvPr>
            <p:cNvSpPr/>
            <p:nvPr/>
          </p:nvSpPr>
          <p:spPr>
            <a:xfrm>
              <a:off x="6268645" y="4386510"/>
              <a:ext cx="278804" cy="246052"/>
            </a:xfrm>
            <a:custGeom>
              <a:avLst/>
              <a:gdLst>
                <a:gd name="connsiteX0" fmla="*/ 215138 w 215138"/>
                <a:gd name="connsiteY0" fmla="*/ 94933 h 189865"/>
                <a:gd name="connsiteX1" fmla="*/ 107569 w 215138"/>
                <a:gd name="connsiteY1" fmla="*/ 189865 h 189865"/>
                <a:gd name="connsiteX2" fmla="*/ 0 w 215138"/>
                <a:gd name="connsiteY2" fmla="*/ 94933 h 189865"/>
                <a:gd name="connsiteX3" fmla="*/ 107569 w 215138"/>
                <a:gd name="connsiteY3" fmla="*/ 0 h 189865"/>
                <a:gd name="connsiteX4" fmla="*/ 215138 w 215138"/>
                <a:gd name="connsiteY4" fmla="*/ 94933 h 18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138" h="189865">
                  <a:moveTo>
                    <a:pt x="215138" y="94933"/>
                  </a:moveTo>
                  <a:cubicBezTo>
                    <a:pt x="215138" y="147362"/>
                    <a:pt x="166977" y="189865"/>
                    <a:pt x="107569" y="189865"/>
                  </a:cubicBezTo>
                  <a:cubicBezTo>
                    <a:pt x="48160" y="189865"/>
                    <a:pt x="0" y="147362"/>
                    <a:pt x="0" y="94933"/>
                  </a:cubicBezTo>
                  <a:cubicBezTo>
                    <a:pt x="0" y="42503"/>
                    <a:pt x="48161" y="0"/>
                    <a:pt x="107569" y="0"/>
                  </a:cubicBezTo>
                  <a:cubicBezTo>
                    <a:pt x="166978" y="0"/>
                    <a:pt x="215138" y="42503"/>
                    <a:pt x="215138" y="9493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Freeform 1040">
              <a:extLst>
                <a:ext uri="{FF2B5EF4-FFF2-40B4-BE49-F238E27FC236}">
                  <a16:creationId xmlns:a16="http://schemas.microsoft.com/office/drawing/2014/main" id="{56CCB86E-B878-575C-937F-4A677BA44039}"/>
                </a:ext>
              </a:extLst>
            </p:cNvPr>
            <p:cNvSpPr/>
            <p:nvPr/>
          </p:nvSpPr>
          <p:spPr>
            <a:xfrm rot="20882400">
              <a:off x="7037322" y="3755519"/>
              <a:ext cx="279792" cy="253129"/>
            </a:xfrm>
            <a:custGeom>
              <a:avLst/>
              <a:gdLst>
                <a:gd name="connsiteX0" fmla="*/ 215900 w 215900"/>
                <a:gd name="connsiteY0" fmla="*/ 97663 h 195326"/>
                <a:gd name="connsiteX1" fmla="*/ 107950 w 215900"/>
                <a:gd name="connsiteY1" fmla="*/ 195326 h 195326"/>
                <a:gd name="connsiteX2" fmla="*/ 0 w 215900"/>
                <a:gd name="connsiteY2" fmla="*/ 97663 h 195326"/>
                <a:gd name="connsiteX3" fmla="*/ 107950 w 215900"/>
                <a:gd name="connsiteY3" fmla="*/ 0 h 195326"/>
                <a:gd name="connsiteX4" fmla="*/ 215900 w 215900"/>
                <a:gd name="connsiteY4" fmla="*/ 97663 h 19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00" h="195326">
                  <a:moveTo>
                    <a:pt x="215900" y="97663"/>
                  </a:moveTo>
                  <a:cubicBezTo>
                    <a:pt x="215900" y="151601"/>
                    <a:pt x="167569" y="195326"/>
                    <a:pt x="107950" y="195326"/>
                  </a:cubicBezTo>
                  <a:cubicBezTo>
                    <a:pt x="48331" y="195326"/>
                    <a:pt x="0" y="151601"/>
                    <a:pt x="0" y="97663"/>
                  </a:cubicBezTo>
                  <a:cubicBezTo>
                    <a:pt x="0" y="43725"/>
                    <a:pt x="48331" y="0"/>
                    <a:pt x="107950" y="0"/>
                  </a:cubicBezTo>
                  <a:cubicBezTo>
                    <a:pt x="167569" y="0"/>
                    <a:pt x="215900" y="43725"/>
                    <a:pt x="215900" y="97663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Freeform 1041">
              <a:extLst>
                <a:ext uri="{FF2B5EF4-FFF2-40B4-BE49-F238E27FC236}">
                  <a16:creationId xmlns:a16="http://schemas.microsoft.com/office/drawing/2014/main" id="{458E6A65-5DAD-9E94-F9B0-01A2C1AA40E7}"/>
                </a:ext>
              </a:extLst>
            </p:cNvPr>
            <p:cNvSpPr/>
            <p:nvPr/>
          </p:nvSpPr>
          <p:spPr>
            <a:xfrm rot="20775000">
              <a:off x="7323535" y="3860973"/>
              <a:ext cx="271562" cy="241608"/>
            </a:xfrm>
            <a:custGeom>
              <a:avLst/>
              <a:gdLst>
                <a:gd name="connsiteX0" fmla="*/ 209550 w 209550"/>
                <a:gd name="connsiteY0" fmla="*/ 93218 h 186436"/>
                <a:gd name="connsiteX1" fmla="*/ 104775 w 209550"/>
                <a:gd name="connsiteY1" fmla="*/ 186436 h 186436"/>
                <a:gd name="connsiteX2" fmla="*/ 0 w 209550"/>
                <a:gd name="connsiteY2" fmla="*/ 93218 h 186436"/>
                <a:gd name="connsiteX3" fmla="*/ 104775 w 209550"/>
                <a:gd name="connsiteY3" fmla="*/ 0 h 186436"/>
                <a:gd name="connsiteX4" fmla="*/ 209550 w 209550"/>
                <a:gd name="connsiteY4" fmla="*/ 93218 h 18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186436">
                  <a:moveTo>
                    <a:pt x="209550" y="93218"/>
                  </a:moveTo>
                  <a:cubicBezTo>
                    <a:pt x="209550" y="144701"/>
                    <a:pt x="162640" y="186436"/>
                    <a:pt x="104775" y="186436"/>
                  </a:cubicBezTo>
                  <a:cubicBezTo>
                    <a:pt x="46909" y="186436"/>
                    <a:pt x="0" y="144701"/>
                    <a:pt x="0" y="93218"/>
                  </a:cubicBezTo>
                  <a:cubicBezTo>
                    <a:pt x="0" y="41735"/>
                    <a:pt x="46909" y="0"/>
                    <a:pt x="104775" y="0"/>
                  </a:cubicBezTo>
                  <a:cubicBezTo>
                    <a:pt x="162640" y="0"/>
                    <a:pt x="209550" y="41735"/>
                    <a:pt x="209550" y="93218"/>
                  </a:cubicBezTo>
                  <a:close/>
                </a:path>
              </a:pathLst>
            </a:custGeom>
            <a:solidFill>
              <a:srgbClr val="A6A6A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4" name="Freeform 1042">
              <a:extLst>
                <a:ext uri="{FF2B5EF4-FFF2-40B4-BE49-F238E27FC236}">
                  <a16:creationId xmlns:a16="http://schemas.microsoft.com/office/drawing/2014/main" id="{472EA218-1204-EB26-46AA-A146EC9FA62E}"/>
                </a:ext>
              </a:extLst>
            </p:cNvPr>
            <p:cNvSpPr/>
            <p:nvPr/>
          </p:nvSpPr>
          <p:spPr>
            <a:xfrm>
              <a:off x="4518549" y="2696568"/>
              <a:ext cx="3142636" cy="2110781"/>
            </a:xfrm>
            <a:custGeom>
              <a:avLst/>
              <a:gdLst>
                <a:gd name="connsiteX0" fmla="*/ 1778 w 2425001"/>
                <a:gd name="connsiteY0" fmla="*/ 118618 h 1628775"/>
                <a:gd name="connsiteX1" fmla="*/ 1333 w 2425001"/>
                <a:gd name="connsiteY1" fmla="*/ 121857 h 1628775"/>
                <a:gd name="connsiteX2" fmla="*/ 1842 w 2425001"/>
                <a:gd name="connsiteY2" fmla="*/ 118491 h 1628775"/>
                <a:gd name="connsiteX3" fmla="*/ 1778 w 2425001"/>
                <a:gd name="connsiteY3" fmla="*/ 118618 h 1628775"/>
                <a:gd name="connsiteX4" fmla="*/ 36576 w 2425001"/>
                <a:gd name="connsiteY4" fmla="*/ 46164 h 1628775"/>
                <a:gd name="connsiteX5" fmla="*/ 33782 w 2425001"/>
                <a:gd name="connsiteY5" fmla="*/ 49466 h 1628775"/>
                <a:gd name="connsiteX6" fmla="*/ 36640 w 2425001"/>
                <a:gd name="connsiteY6" fmla="*/ 46164 h 1628775"/>
                <a:gd name="connsiteX7" fmla="*/ 36640 w 2425001"/>
                <a:gd name="connsiteY7" fmla="*/ 46164 h 1628775"/>
                <a:gd name="connsiteX8" fmla="*/ 209042 w 2425001"/>
                <a:gd name="connsiteY8" fmla="*/ 873824 h 1628775"/>
                <a:gd name="connsiteX9" fmla="*/ 131826 w 2425001"/>
                <a:gd name="connsiteY9" fmla="*/ 873824 h 1628775"/>
                <a:gd name="connsiteX10" fmla="*/ 131826 w 2425001"/>
                <a:gd name="connsiteY10" fmla="*/ 951039 h 1628775"/>
                <a:gd name="connsiteX11" fmla="*/ 209042 w 2425001"/>
                <a:gd name="connsiteY11" fmla="*/ 951039 h 1628775"/>
                <a:gd name="connsiteX12" fmla="*/ 209042 w 2425001"/>
                <a:gd name="connsiteY12" fmla="*/ 873824 h 1628775"/>
                <a:gd name="connsiteX13" fmla="*/ 359601 w 2425001"/>
                <a:gd name="connsiteY13" fmla="*/ 538226 h 1628775"/>
                <a:gd name="connsiteX14" fmla="*/ 282384 w 2425001"/>
                <a:gd name="connsiteY14" fmla="*/ 538226 h 1628775"/>
                <a:gd name="connsiteX15" fmla="*/ 282384 w 2425001"/>
                <a:gd name="connsiteY15" fmla="*/ 615442 h 1628775"/>
                <a:gd name="connsiteX16" fmla="*/ 359601 w 2425001"/>
                <a:gd name="connsiteY16" fmla="*/ 615442 h 1628775"/>
                <a:gd name="connsiteX17" fmla="*/ 359601 w 2425001"/>
                <a:gd name="connsiteY17" fmla="*/ 538226 h 1628775"/>
                <a:gd name="connsiteX18" fmla="*/ 657162 w 2425001"/>
                <a:gd name="connsiteY18" fmla="*/ 283464 h 1628775"/>
                <a:gd name="connsiteX19" fmla="*/ 579945 w 2425001"/>
                <a:gd name="connsiteY19" fmla="*/ 283464 h 1628775"/>
                <a:gd name="connsiteX20" fmla="*/ 579945 w 2425001"/>
                <a:gd name="connsiteY20" fmla="*/ 360616 h 1628775"/>
                <a:gd name="connsiteX21" fmla="*/ 657162 w 2425001"/>
                <a:gd name="connsiteY21" fmla="*/ 360616 h 1628775"/>
                <a:gd name="connsiteX22" fmla="*/ 657162 w 2425001"/>
                <a:gd name="connsiteY22" fmla="*/ 283464 h 1628775"/>
                <a:gd name="connsiteX23" fmla="*/ 664908 w 2425001"/>
                <a:gd name="connsiteY23" fmla="*/ 0 h 1628775"/>
                <a:gd name="connsiteX24" fmla="*/ 565531 w 2425001"/>
                <a:gd name="connsiteY24" fmla="*/ 0 h 1628775"/>
                <a:gd name="connsiteX25" fmla="*/ 576580 w 2425001"/>
                <a:gd name="connsiteY25" fmla="*/ 61087 h 1628775"/>
                <a:gd name="connsiteX26" fmla="*/ 653796 w 2425001"/>
                <a:gd name="connsiteY26" fmla="*/ 61087 h 1628775"/>
                <a:gd name="connsiteX27" fmla="*/ 664908 w 2425001"/>
                <a:gd name="connsiteY27" fmla="*/ 0 h 1628775"/>
                <a:gd name="connsiteX28" fmla="*/ 2424811 w 2425001"/>
                <a:gd name="connsiteY28" fmla="*/ 133731 h 1628775"/>
                <a:gd name="connsiteX29" fmla="*/ 2423478 w 2425001"/>
                <a:gd name="connsiteY29" fmla="*/ 119888 h 1628775"/>
                <a:gd name="connsiteX30" fmla="*/ 2422398 w 2425001"/>
                <a:gd name="connsiteY30" fmla="*/ 113538 h 1628775"/>
                <a:gd name="connsiteX31" fmla="*/ 2284031 w 2425001"/>
                <a:gd name="connsiteY31" fmla="*/ 0 h 1628775"/>
                <a:gd name="connsiteX32" fmla="*/ 931164 w 2425001"/>
                <a:gd name="connsiteY32" fmla="*/ 0 h 1628775"/>
                <a:gd name="connsiteX33" fmla="*/ 900303 w 2425001"/>
                <a:gd name="connsiteY33" fmla="*/ 64579 h 1628775"/>
                <a:gd name="connsiteX34" fmla="*/ 860552 w 2425001"/>
                <a:gd name="connsiteY34" fmla="*/ 143701 h 1628775"/>
                <a:gd name="connsiteX35" fmla="*/ 860552 w 2425001"/>
                <a:gd name="connsiteY35" fmla="*/ 143701 h 1628775"/>
                <a:gd name="connsiteX36" fmla="*/ 785622 w 2425001"/>
                <a:gd name="connsiteY36" fmla="*/ 283273 h 1628775"/>
                <a:gd name="connsiteX37" fmla="*/ 725615 w 2425001"/>
                <a:gd name="connsiteY37" fmla="*/ 387667 h 1628775"/>
                <a:gd name="connsiteX38" fmla="*/ 516065 w 2425001"/>
                <a:gd name="connsiteY38" fmla="*/ 713105 h 1628775"/>
                <a:gd name="connsiteX39" fmla="*/ 490601 w 2425001"/>
                <a:gd name="connsiteY39" fmla="*/ 748792 h 1628775"/>
                <a:gd name="connsiteX40" fmla="*/ 420116 w 2425001"/>
                <a:gd name="connsiteY40" fmla="*/ 843026 h 1628775"/>
                <a:gd name="connsiteX41" fmla="*/ 234950 w 2425001"/>
                <a:gd name="connsiteY41" fmla="*/ 1062228 h 1628775"/>
                <a:gd name="connsiteX42" fmla="*/ 162179 w 2425001"/>
                <a:gd name="connsiteY42" fmla="*/ 1137095 h 1628775"/>
                <a:gd name="connsiteX43" fmla="*/ 0 w 2425001"/>
                <a:gd name="connsiteY43" fmla="*/ 1278763 h 1628775"/>
                <a:gd name="connsiteX44" fmla="*/ 0 w 2425001"/>
                <a:gd name="connsiteY44" fmla="*/ 1487742 h 1628775"/>
                <a:gd name="connsiteX45" fmla="*/ 191 w 2425001"/>
                <a:gd name="connsiteY45" fmla="*/ 1494981 h 1628775"/>
                <a:gd name="connsiteX46" fmla="*/ 254 w 2425001"/>
                <a:gd name="connsiteY46" fmla="*/ 1495743 h 1628775"/>
                <a:gd name="connsiteX47" fmla="*/ 317 w 2425001"/>
                <a:gd name="connsiteY47" fmla="*/ 1496378 h 1628775"/>
                <a:gd name="connsiteX48" fmla="*/ 698 w 2425001"/>
                <a:gd name="connsiteY48" fmla="*/ 1501394 h 1628775"/>
                <a:gd name="connsiteX49" fmla="*/ 1270 w 2425001"/>
                <a:gd name="connsiteY49" fmla="*/ 1506220 h 1628775"/>
                <a:gd name="connsiteX50" fmla="*/ 1270 w 2425001"/>
                <a:gd name="connsiteY50" fmla="*/ 1506347 h 1628775"/>
                <a:gd name="connsiteX51" fmla="*/ 1715 w 2425001"/>
                <a:gd name="connsiteY51" fmla="*/ 1509522 h 1628775"/>
                <a:gd name="connsiteX52" fmla="*/ 2794 w 2425001"/>
                <a:gd name="connsiteY52" fmla="*/ 1515618 h 1628775"/>
                <a:gd name="connsiteX53" fmla="*/ 3111 w 2425001"/>
                <a:gd name="connsiteY53" fmla="*/ 1517015 h 1628775"/>
                <a:gd name="connsiteX54" fmla="*/ 4255 w 2425001"/>
                <a:gd name="connsiteY54" fmla="*/ 1521968 h 1628775"/>
                <a:gd name="connsiteX55" fmla="*/ 4572 w 2425001"/>
                <a:gd name="connsiteY55" fmla="*/ 1523238 h 1628775"/>
                <a:gd name="connsiteX56" fmla="*/ 4890 w 2425001"/>
                <a:gd name="connsiteY56" fmla="*/ 1524508 h 1628775"/>
                <a:gd name="connsiteX57" fmla="*/ 5524 w 2425001"/>
                <a:gd name="connsiteY57" fmla="*/ 1526667 h 1628775"/>
                <a:gd name="connsiteX58" fmla="*/ 6032 w 2425001"/>
                <a:gd name="connsiteY58" fmla="*/ 1528255 h 1628775"/>
                <a:gd name="connsiteX59" fmla="*/ 6985 w 2425001"/>
                <a:gd name="connsiteY59" fmla="*/ 1531239 h 1628775"/>
                <a:gd name="connsiteX60" fmla="*/ 7620 w 2425001"/>
                <a:gd name="connsiteY60" fmla="*/ 1533271 h 1628775"/>
                <a:gd name="connsiteX61" fmla="*/ 8001 w 2425001"/>
                <a:gd name="connsiteY61" fmla="*/ 1534541 h 1628775"/>
                <a:gd name="connsiteX62" fmla="*/ 9271 w 2425001"/>
                <a:gd name="connsiteY62" fmla="*/ 1537970 h 1628775"/>
                <a:gd name="connsiteX63" fmla="*/ 10795 w 2425001"/>
                <a:gd name="connsiteY63" fmla="*/ 1541717 h 1628775"/>
                <a:gd name="connsiteX64" fmla="*/ 11938 w 2425001"/>
                <a:gd name="connsiteY64" fmla="*/ 1544447 h 1628775"/>
                <a:gd name="connsiteX65" fmla="*/ 14542 w 2425001"/>
                <a:gd name="connsiteY65" fmla="*/ 1549845 h 1628775"/>
                <a:gd name="connsiteX66" fmla="*/ 14732 w 2425001"/>
                <a:gd name="connsiteY66" fmla="*/ 1550289 h 1628775"/>
                <a:gd name="connsiteX67" fmla="*/ 15557 w 2425001"/>
                <a:gd name="connsiteY67" fmla="*/ 1552004 h 1628775"/>
                <a:gd name="connsiteX68" fmla="*/ 16891 w 2425001"/>
                <a:gd name="connsiteY68" fmla="*/ 1554734 h 1628775"/>
                <a:gd name="connsiteX69" fmla="*/ 20638 w 2425001"/>
                <a:gd name="connsiteY69" fmla="*/ 1561084 h 1628775"/>
                <a:gd name="connsiteX70" fmla="*/ 23178 w 2425001"/>
                <a:gd name="connsiteY70" fmla="*/ 1565148 h 1628775"/>
                <a:gd name="connsiteX71" fmla="*/ 26797 w 2425001"/>
                <a:gd name="connsiteY71" fmla="*/ 1570355 h 1628775"/>
                <a:gd name="connsiteX72" fmla="*/ 28511 w 2425001"/>
                <a:gd name="connsiteY72" fmla="*/ 1572705 h 1628775"/>
                <a:gd name="connsiteX73" fmla="*/ 33718 w 2425001"/>
                <a:gd name="connsiteY73" fmla="*/ 1579245 h 1628775"/>
                <a:gd name="connsiteX74" fmla="*/ 41275 w 2425001"/>
                <a:gd name="connsiteY74" fmla="*/ 1587500 h 1628775"/>
                <a:gd name="connsiteX75" fmla="*/ 140970 w 2425001"/>
                <a:gd name="connsiteY75" fmla="*/ 1628775 h 1628775"/>
                <a:gd name="connsiteX76" fmla="*/ 2284031 w 2425001"/>
                <a:gd name="connsiteY76" fmla="*/ 1628775 h 1628775"/>
                <a:gd name="connsiteX77" fmla="*/ 2298065 w 2425001"/>
                <a:gd name="connsiteY77" fmla="*/ 1628077 h 1628775"/>
                <a:gd name="connsiteX78" fmla="*/ 2301558 w 2425001"/>
                <a:gd name="connsiteY78" fmla="*/ 1627632 h 1628775"/>
                <a:gd name="connsiteX79" fmla="*/ 2302192 w 2425001"/>
                <a:gd name="connsiteY79" fmla="*/ 1627632 h 1628775"/>
                <a:gd name="connsiteX80" fmla="*/ 2305494 w 2425001"/>
                <a:gd name="connsiteY80" fmla="*/ 1627188 h 1628775"/>
                <a:gd name="connsiteX81" fmla="*/ 2311655 w 2425001"/>
                <a:gd name="connsiteY81" fmla="*/ 1626108 h 1628775"/>
                <a:gd name="connsiteX82" fmla="*/ 2315655 w 2425001"/>
                <a:gd name="connsiteY82" fmla="*/ 1625219 h 1628775"/>
                <a:gd name="connsiteX83" fmla="*/ 2316163 w 2425001"/>
                <a:gd name="connsiteY83" fmla="*/ 1625092 h 1628775"/>
                <a:gd name="connsiteX84" fmla="*/ 2316543 w 2425001"/>
                <a:gd name="connsiteY84" fmla="*/ 1625029 h 1628775"/>
                <a:gd name="connsiteX85" fmla="*/ 2319084 w 2425001"/>
                <a:gd name="connsiteY85" fmla="*/ 1624457 h 1628775"/>
                <a:gd name="connsiteX86" fmla="*/ 2319973 w 2425001"/>
                <a:gd name="connsiteY86" fmla="*/ 1624203 h 1628775"/>
                <a:gd name="connsiteX87" fmla="*/ 2325942 w 2425001"/>
                <a:gd name="connsiteY87" fmla="*/ 1622489 h 1628775"/>
                <a:gd name="connsiteX88" fmla="*/ 2332482 w 2425001"/>
                <a:gd name="connsiteY88" fmla="*/ 1620266 h 1628775"/>
                <a:gd name="connsiteX89" fmla="*/ 2337562 w 2425001"/>
                <a:gd name="connsiteY89" fmla="*/ 1618298 h 1628775"/>
                <a:gd name="connsiteX90" fmla="*/ 2340992 w 2425001"/>
                <a:gd name="connsiteY90" fmla="*/ 1616837 h 1628775"/>
                <a:gd name="connsiteX91" fmla="*/ 2342007 w 2425001"/>
                <a:gd name="connsiteY91" fmla="*/ 1616393 h 1628775"/>
                <a:gd name="connsiteX92" fmla="*/ 2345818 w 2425001"/>
                <a:gd name="connsiteY92" fmla="*/ 1614551 h 1628775"/>
                <a:gd name="connsiteX93" fmla="*/ 2346325 w 2425001"/>
                <a:gd name="connsiteY93" fmla="*/ 1614297 h 1628775"/>
                <a:gd name="connsiteX94" fmla="*/ 2350326 w 2425001"/>
                <a:gd name="connsiteY94" fmla="*/ 1612265 h 1628775"/>
                <a:gd name="connsiteX95" fmla="*/ 2351024 w 2425001"/>
                <a:gd name="connsiteY95" fmla="*/ 1611884 h 1628775"/>
                <a:gd name="connsiteX96" fmla="*/ 2355914 w 2425001"/>
                <a:gd name="connsiteY96" fmla="*/ 1609154 h 1628775"/>
                <a:gd name="connsiteX97" fmla="*/ 2359342 w 2425001"/>
                <a:gd name="connsiteY97" fmla="*/ 1607058 h 1628775"/>
                <a:gd name="connsiteX98" fmla="*/ 2363851 w 2425001"/>
                <a:gd name="connsiteY98" fmla="*/ 1604074 h 1628775"/>
                <a:gd name="connsiteX99" fmla="*/ 2367534 w 2425001"/>
                <a:gd name="connsiteY99" fmla="*/ 1601470 h 1628775"/>
                <a:gd name="connsiteX100" fmla="*/ 2367979 w 2425001"/>
                <a:gd name="connsiteY100" fmla="*/ 1601089 h 1628775"/>
                <a:gd name="connsiteX101" fmla="*/ 2369058 w 2425001"/>
                <a:gd name="connsiteY101" fmla="*/ 1600264 h 1628775"/>
                <a:gd name="connsiteX102" fmla="*/ 2369503 w 2425001"/>
                <a:gd name="connsiteY102" fmla="*/ 1599946 h 1628775"/>
                <a:gd name="connsiteX103" fmla="*/ 2373313 w 2425001"/>
                <a:gd name="connsiteY103" fmla="*/ 1596962 h 1628775"/>
                <a:gd name="connsiteX104" fmla="*/ 2374202 w 2425001"/>
                <a:gd name="connsiteY104" fmla="*/ 1596200 h 1628775"/>
                <a:gd name="connsiteX105" fmla="*/ 2377630 w 2425001"/>
                <a:gd name="connsiteY105" fmla="*/ 1593279 h 1628775"/>
                <a:gd name="connsiteX106" fmla="*/ 2380933 w 2425001"/>
                <a:gd name="connsiteY106" fmla="*/ 1590231 h 1628775"/>
                <a:gd name="connsiteX107" fmla="*/ 2383854 w 2425001"/>
                <a:gd name="connsiteY107" fmla="*/ 1587373 h 1628775"/>
                <a:gd name="connsiteX108" fmla="*/ 2386711 w 2425001"/>
                <a:gd name="connsiteY108" fmla="*/ 1584452 h 1628775"/>
                <a:gd name="connsiteX109" fmla="*/ 2389251 w 2425001"/>
                <a:gd name="connsiteY109" fmla="*/ 1581722 h 1628775"/>
                <a:gd name="connsiteX110" fmla="*/ 2389823 w 2425001"/>
                <a:gd name="connsiteY110" fmla="*/ 1581087 h 1628775"/>
                <a:gd name="connsiteX111" fmla="*/ 2393252 w 2425001"/>
                <a:gd name="connsiteY111" fmla="*/ 1576959 h 1628775"/>
                <a:gd name="connsiteX112" fmla="*/ 2393315 w 2425001"/>
                <a:gd name="connsiteY112" fmla="*/ 1576832 h 1628775"/>
                <a:gd name="connsiteX113" fmla="*/ 2395792 w 2425001"/>
                <a:gd name="connsiteY113" fmla="*/ 1573721 h 1628775"/>
                <a:gd name="connsiteX114" fmla="*/ 2396173 w 2425001"/>
                <a:gd name="connsiteY114" fmla="*/ 1573213 h 1628775"/>
                <a:gd name="connsiteX115" fmla="*/ 2397506 w 2425001"/>
                <a:gd name="connsiteY115" fmla="*/ 1571435 h 1628775"/>
                <a:gd name="connsiteX116" fmla="*/ 2398840 w 2425001"/>
                <a:gd name="connsiteY116" fmla="*/ 1569593 h 1628775"/>
                <a:gd name="connsiteX117" fmla="*/ 2403475 w 2425001"/>
                <a:gd name="connsiteY117" fmla="*/ 1562735 h 1628775"/>
                <a:gd name="connsiteX118" fmla="*/ 2403539 w 2425001"/>
                <a:gd name="connsiteY118" fmla="*/ 1562672 h 1628775"/>
                <a:gd name="connsiteX119" fmla="*/ 2403856 w 2425001"/>
                <a:gd name="connsiteY119" fmla="*/ 1562164 h 1628775"/>
                <a:gd name="connsiteX120" fmla="*/ 2403919 w 2425001"/>
                <a:gd name="connsiteY120" fmla="*/ 1561973 h 1628775"/>
                <a:gd name="connsiteX121" fmla="*/ 2405317 w 2425001"/>
                <a:gd name="connsiteY121" fmla="*/ 1559687 h 1628775"/>
                <a:gd name="connsiteX122" fmla="*/ 2411095 w 2425001"/>
                <a:gd name="connsiteY122" fmla="*/ 1548956 h 1628775"/>
                <a:gd name="connsiteX123" fmla="*/ 2412937 w 2425001"/>
                <a:gd name="connsiteY123" fmla="*/ 1544892 h 1628775"/>
                <a:gd name="connsiteX124" fmla="*/ 2414651 w 2425001"/>
                <a:gd name="connsiteY124" fmla="*/ 1540891 h 1628775"/>
                <a:gd name="connsiteX125" fmla="*/ 2416492 w 2425001"/>
                <a:gd name="connsiteY125" fmla="*/ 1536192 h 1628775"/>
                <a:gd name="connsiteX126" fmla="*/ 2418334 w 2425001"/>
                <a:gd name="connsiteY126" fmla="*/ 1530668 h 1628775"/>
                <a:gd name="connsiteX127" fmla="*/ 2419287 w 2425001"/>
                <a:gd name="connsiteY127" fmla="*/ 1527556 h 1628775"/>
                <a:gd name="connsiteX128" fmla="*/ 2419350 w 2425001"/>
                <a:gd name="connsiteY128" fmla="*/ 1527239 h 1628775"/>
                <a:gd name="connsiteX129" fmla="*/ 2419605 w 2425001"/>
                <a:gd name="connsiteY129" fmla="*/ 1526286 h 1628775"/>
                <a:gd name="connsiteX130" fmla="*/ 2420811 w 2425001"/>
                <a:gd name="connsiteY130" fmla="*/ 1521841 h 1628775"/>
                <a:gd name="connsiteX131" fmla="*/ 2420938 w 2425001"/>
                <a:gd name="connsiteY131" fmla="*/ 1521333 h 1628775"/>
                <a:gd name="connsiteX132" fmla="*/ 2421001 w 2425001"/>
                <a:gd name="connsiteY132" fmla="*/ 1521079 h 1628775"/>
                <a:gd name="connsiteX133" fmla="*/ 2421763 w 2425001"/>
                <a:gd name="connsiteY133" fmla="*/ 1517777 h 1628775"/>
                <a:gd name="connsiteX134" fmla="*/ 2422080 w 2425001"/>
                <a:gd name="connsiteY134" fmla="*/ 1516444 h 1628775"/>
                <a:gd name="connsiteX135" fmla="*/ 2422335 w 2425001"/>
                <a:gd name="connsiteY135" fmla="*/ 1515047 h 1628775"/>
                <a:gd name="connsiteX136" fmla="*/ 2423478 w 2425001"/>
                <a:gd name="connsiteY136" fmla="*/ 1508316 h 1628775"/>
                <a:gd name="connsiteX137" fmla="*/ 2423478 w 2425001"/>
                <a:gd name="connsiteY137" fmla="*/ 1508316 h 1628775"/>
                <a:gd name="connsiteX138" fmla="*/ 2424367 w 2425001"/>
                <a:gd name="connsiteY138" fmla="*/ 1501648 h 1628775"/>
                <a:gd name="connsiteX139" fmla="*/ 2424367 w 2425001"/>
                <a:gd name="connsiteY139" fmla="*/ 1501458 h 1628775"/>
                <a:gd name="connsiteX140" fmla="*/ 2424430 w 2425001"/>
                <a:gd name="connsiteY140" fmla="*/ 1500632 h 1628775"/>
                <a:gd name="connsiteX141" fmla="*/ 2424557 w 2425001"/>
                <a:gd name="connsiteY141" fmla="*/ 1498981 h 1628775"/>
                <a:gd name="connsiteX142" fmla="*/ 2424811 w 2425001"/>
                <a:gd name="connsiteY142" fmla="*/ 1494473 h 1628775"/>
                <a:gd name="connsiteX143" fmla="*/ 2425002 w 2425001"/>
                <a:gd name="connsiteY143" fmla="*/ 1487805 h 1628775"/>
                <a:gd name="connsiteX144" fmla="*/ 2425002 w 2425001"/>
                <a:gd name="connsiteY144" fmla="*/ 141033 h 1628775"/>
                <a:gd name="connsiteX145" fmla="*/ 2424811 w 2425001"/>
                <a:gd name="connsiteY145" fmla="*/ 133795 h 1628775"/>
                <a:gd name="connsiteX146" fmla="*/ 1022223 w 2425001"/>
                <a:gd name="connsiteY146" fmla="*/ 357822 h 1628775"/>
                <a:gd name="connsiteX147" fmla="*/ 1022223 w 2425001"/>
                <a:gd name="connsiteY147" fmla="*/ 435039 h 1628775"/>
                <a:gd name="connsiteX148" fmla="*/ 1008063 w 2425001"/>
                <a:gd name="connsiteY148" fmla="*/ 445262 h 1628775"/>
                <a:gd name="connsiteX149" fmla="*/ 945007 w 2425001"/>
                <a:gd name="connsiteY149" fmla="*/ 435039 h 1628775"/>
                <a:gd name="connsiteX150" fmla="*/ 945007 w 2425001"/>
                <a:gd name="connsiteY150" fmla="*/ 357822 h 1628775"/>
                <a:gd name="connsiteX151" fmla="*/ 957072 w 2425001"/>
                <a:gd name="connsiteY151" fmla="*/ 348742 h 1628775"/>
                <a:gd name="connsiteX152" fmla="*/ 1022223 w 2425001"/>
                <a:gd name="connsiteY152" fmla="*/ 357822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2425001" h="1628775">
                  <a:moveTo>
                    <a:pt x="1778" y="118618"/>
                  </a:moveTo>
                  <a:cubicBezTo>
                    <a:pt x="1588" y="119697"/>
                    <a:pt x="1460" y="120777"/>
                    <a:pt x="1333" y="121857"/>
                  </a:cubicBezTo>
                  <a:cubicBezTo>
                    <a:pt x="1460" y="120714"/>
                    <a:pt x="1651" y="119634"/>
                    <a:pt x="1842" y="118491"/>
                  </a:cubicBezTo>
                  <a:cubicBezTo>
                    <a:pt x="1842" y="118491"/>
                    <a:pt x="1842" y="118535"/>
                    <a:pt x="1778" y="118618"/>
                  </a:cubicBezTo>
                  <a:close/>
                  <a:moveTo>
                    <a:pt x="36576" y="46164"/>
                  </a:moveTo>
                  <a:cubicBezTo>
                    <a:pt x="35623" y="47244"/>
                    <a:pt x="34671" y="48323"/>
                    <a:pt x="33782" y="49466"/>
                  </a:cubicBezTo>
                  <a:cubicBezTo>
                    <a:pt x="34671" y="48323"/>
                    <a:pt x="35623" y="47244"/>
                    <a:pt x="36640" y="46164"/>
                  </a:cubicBezTo>
                  <a:lnTo>
                    <a:pt x="36640" y="46164"/>
                  </a:lnTo>
                  <a:close/>
                  <a:moveTo>
                    <a:pt x="209042" y="873824"/>
                  </a:moveTo>
                  <a:cubicBezTo>
                    <a:pt x="187706" y="852551"/>
                    <a:pt x="153162" y="852551"/>
                    <a:pt x="131826" y="873824"/>
                  </a:cubicBezTo>
                  <a:cubicBezTo>
                    <a:pt x="110554" y="895159"/>
                    <a:pt x="110554" y="929703"/>
                    <a:pt x="131826" y="951039"/>
                  </a:cubicBezTo>
                  <a:cubicBezTo>
                    <a:pt x="153162" y="972376"/>
                    <a:pt x="187706" y="972376"/>
                    <a:pt x="209042" y="951039"/>
                  </a:cubicBezTo>
                  <a:cubicBezTo>
                    <a:pt x="230378" y="929703"/>
                    <a:pt x="230378" y="895159"/>
                    <a:pt x="209042" y="873824"/>
                  </a:cubicBezTo>
                  <a:close/>
                  <a:moveTo>
                    <a:pt x="359601" y="538226"/>
                  </a:moveTo>
                  <a:cubicBezTo>
                    <a:pt x="338265" y="516890"/>
                    <a:pt x="303720" y="516890"/>
                    <a:pt x="282384" y="538226"/>
                  </a:cubicBezTo>
                  <a:cubicBezTo>
                    <a:pt x="261048" y="559562"/>
                    <a:pt x="261048" y="594106"/>
                    <a:pt x="282384" y="615442"/>
                  </a:cubicBezTo>
                  <a:cubicBezTo>
                    <a:pt x="303720" y="636714"/>
                    <a:pt x="338265" y="636714"/>
                    <a:pt x="359601" y="615442"/>
                  </a:cubicBezTo>
                  <a:cubicBezTo>
                    <a:pt x="380873" y="594106"/>
                    <a:pt x="380873" y="559562"/>
                    <a:pt x="359601" y="538226"/>
                  </a:cubicBezTo>
                  <a:close/>
                  <a:moveTo>
                    <a:pt x="657162" y="283464"/>
                  </a:moveTo>
                  <a:cubicBezTo>
                    <a:pt x="635826" y="262128"/>
                    <a:pt x="601281" y="262128"/>
                    <a:pt x="579945" y="283464"/>
                  </a:cubicBezTo>
                  <a:cubicBezTo>
                    <a:pt x="558673" y="304736"/>
                    <a:pt x="558673" y="339344"/>
                    <a:pt x="579945" y="360616"/>
                  </a:cubicBezTo>
                  <a:cubicBezTo>
                    <a:pt x="601281" y="381952"/>
                    <a:pt x="635826" y="381952"/>
                    <a:pt x="657162" y="360616"/>
                  </a:cubicBezTo>
                  <a:cubicBezTo>
                    <a:pt x="678497" y="339344"/>
                    <a:pt x="678497" y="304736"/>
                    <a:pt x="657162" y="283464"/>
                  </a:cubicBezTo>
                  <a:close/>
                  <a:moveTo>
                    <a:pt x="664908" y="0"/>
                  </a:moveTo>
                  <a:lnTo>
                    <a:pt x="565531" y="0"/>
                  </a:lnTo>
                  <a:cubicBezTo>
                    <a:pt x="556387" y="20066"/>
                    <a:pt x="560070" y="44577"/>
                    <a:pt x="576580" y="61087"/>
                  </a:cubicBezTo>
                  <a:cubicBezTo>
                    <a:pt x="597916" y="82423"/>
                    <a:pt x="632460" y="82423"/>
                    <a:pt x="653796" y="61087"/>
                  </a:cubicBezTo>
                  <a:cubicBezTo>
                    <a:pt x="670306" y="44577"/>
                    <a:pt x="674053" y="20066"/>
                    <a:pt x="664908" y="0"/>
                  </a:cubicBezTo>
                  <a:close/>
                  <a:moveTo>
                    <a:pt x="2424811" y="133731"/>
                  </a:moveTo>
                  <a:cubicBezTo>
                    <a:pt x="2424557" y="129032"/>
                    <a:pt x="2424113" y="124460"/>
                    <a:pt x="2423478" y="119888"/>
                  </a:cubicBezTo>
                  <a:cubicBezTo>
                    <a:pt x="2423160" y="117729"/>
                    <a:pt x="2422780" y="115633"/>
                    <a:pt x="2422398" y="113538"/>
                  </a:cubicBezTo>
                  <a:cubicBezTo>
                    <a:pt x="2409571" y="48832"/>
                    <a:pt x="2352485" y="0"/>
                    <a:pt x="2284031" y="0"/>
                  </a:cubicBezTo>
                  <a:lnTo>
                    <a:pt x="931164" y="0"/>
                  </a:lnTo>
                  <a:cubicBezTo>
                    <a:pt x="921067" y="21653"/>
                    <a:pt x="910780" y="43180"/>
                    <a:pt x="900303" y="64579"/>
                  </a:cubicBezTo>
                  <a:cubicBezTo>
                    <a:pt x="887285" y="91249"/>
                    <a:pt x="874014" y="117602"/>
                    <a:pt x="860552" y="143701"/>
                  </a:cubicBezTo>
                  <a:lnTo>
                    <a:pt x="860552" y="143701"/>
                  </a:lnTo>
                  <a:cubicBezTo>
                    <a:pt x="836041" y="191389"/>
                    <a:pt x="810958" y="238061"/>
                    <a:pt x="785622" y="283273"/>
                  </a:cubicBezTo>
                  <a:cubicBezTo>
                    <a:pt x="765683" y="319024"/>
                    <a:pt x="745617" y="353885"/>
                    <a:pt x="725615" y="387667"/>
                  </a:cubicBezTo>
                  <a:cubicBezTo>
                    <a:pt x="650812" y="514414"/>
                    <a:pt x="577342" y="626237"/>
                    <a:pt x="516065" y="713105"/>
                  </a:cubicBezTo>
                  <a:cubicBezTo>
                    <a:pt x="508000" y="724535"/>
                    <a:pt x="499491" y="736473"/>
                    <a:pt x="490601" y="748792"/>
                  </a:cubicBezTo>
                  <a:cubicBezTo>
                    <a:pt x="469329" y="778129"/>
                    <a:pt x="445706" y="809879"/>
                    <a:pt x="420116" y="843026"/>
                  </a:cubicBezTo>
                  <a:cubicBezTo>
                    <a:pt x="366268" y="912686"/>
                    <a:pt x="303530" y="988695"/>
                    <a:pt x="234950" y="1062228"/>
                  </a:cubicBezTo>
                  <a:cubicBezTo>
                    <a:pt x="211392" y="1087628"/>
                    <a:pt x="187071" y="1112711"/>
                    <a:pt x="162179" y="1137095"/>
                  </a:cubicBezTo>
                  <a:cubicBezTo>
                    <a:pt x="110172" y="1188276"/>
                    <a:pt x="55690" y="1236599"/>
                    <a:pt x="0" y="1278763"/>
                  </a:cubicBezTo>
                  <a:lnTo>
                    <a:pt x="0" y="1487742"/>
                  </a:lnTo>
                  <a:cubicBezTo>
                    <a:pt x="0" y="1490155"/>
                    <a:pt x="64" y="1492568"/>
                    <a:pt x="191" y="1494981"/>
                  </a:cubicBezTo>
                  <a:cubicBezTo>
                    <a:pt x="191" y="1495235"/>
                    <a:pt x="191" y="1495489"/>
                    <a:pt x="254" y="1495743"/>
                  </a:cubicBezTo>
                  <a:cubicBezTo>
                    <a:pt x="254" y="1495933"/>
                    <a:pt x="254" y="1496187"/>
                    <a:pt x="317" y="1496378"/>
                  </a:cubicBezTo>
                  <a:cubicBezTo>
                    <a:pt x="444" y="1498092"/>
                    <a:pt x="571" y="1499743"/>
                    <a:pt x="698" y="1501394"/>
                  </a:cubicBezTo>
                  <a:cubicBezTo>
                    <a:pt x="826" y="1503045"/>
                    <a:pt x="1016" y="1504633"/>
                    <a:pt x="1270" y="1506220"/>
                  </a:cubicBezTo>
                  <a:lnTo>
                    <a:pt x="1270" y="1506347"/>
                  </a:lnTo>
                  <a:cubicBezTo>
                    <a:pt x="1397" y="1507427"/>
                    <a:pt x="1588" y="1508506"/>
                    <a:pt x="1715" y="1509522"/>
                  </a:cubicBezTo>
                  <a:cubicBezTo>
                    <a:pt x="2032" y="1511554"/>
                    <a:pt x="2349" y="1513586"/>
                    <a:pt x="2794" y="1515618"/>
                  </a:cubicBezTo>
                  <a:cubicBezTo>
                    <a:pt x="2857" y="1516063"/>
                    <a:pt x="2984" y="1516571"/>
                    <a:pt x="3111" y="1517015"/>
                  </a:cubicBezTo>
                  <a:lnTo>
                    <a:pt x="4255" y="1521968"/>
                  </a:lnTo>
                  <a:cubicBezTo>
                    <a:pt x="4318" y="1522413"/>
                    <a:pt x="4445" y="1522794"/>
                    <a:pt x="4572" y="1523238"/>
                  </a:cubicBezTo>
                  <a:cubicBezTo>
                    <a:pt x="4635" y="1523683"/>
                    <a:pt x="4763" y="1524064"/>
                    <a:pt x="4890" y="1524508"/>
                  </a:cubicBezTo>
                  <a:cubicBezTo>
                    <a:pt x="5080" y="1525270"/>
                    <a:pt x="5334" y="1525969"/>
                    <a:pt x="5524" y="1526667"/>
                  </a:cubicBezTo>
                  <a:cubicBezTo>
                    <a:pt x="5715" y="1527175"/>
                    <a:pt x="5842" y="1527747"/>
                    <a:pt x="6032" y="1528255"/>
                  </a:cubicBezTo>
                  <a:cubicBezTo>
                    <a:pt x="6350" y="1529271"/>
                    <a:pt x="6667" y="1530223"/>
                    <a:pt x="6985" y="1531239"/>
                  </a:cubicBezTo>
                  <a:cubicBezTo>
                    <a:pt x="7176" y="1531874"/>
                    <a:pt x="7366" y="1532573"/>
                    <a:pt x="7620" y="1533271"/>
                  </a:cubicBezTo>
                  <a:cubicBezTo>
                    <a:pt x="7747" y="1533716"/>
                    <a:pt x="7874" y="1534097"/>
                    <a:pt x="8001" y="1534541"/>
                  </a:cubicBezTo>
                  <a:cubicBezTo>
                    <a:pt x="8382" y="1535748"/>
                    <a:pt x="8827" y="1536891"/>
                    <a:pt x="9271" y="1537970"/>
                  </a:cubicBezTo>
                  <a:cubicBezTo>
                    <a:pt x="9779" y="1539240"/>
                    <a:pt x="10223" y="1540510"/>
                    <a:pt x="10795" y="1541717"/>
                  </a:cubicBezTo>
                  <a:cubicBezTo>
                    <a:pt x="11176" y="1542669"/>
                    <a:pt x="11557" y="1543558"/>
                    <a:pt x="11938" y="1544447"/>
                  </a:cubicBezTo>
                  <a:cubicBezTo>
                    <a:pt x="12764" y="1546289"/>
                    <a:pt x="13653" y="1548067"/>
                    <a:pt x="14542" y="1549845"/>
                  </a:cubicBezTo>
                  <a:cubicBezTo>
                    <a:pt x="14605" y="1549972"/>
                    <a:pt x="14668" y="1550162"/>
                    <a:pt x="14732" y="1550289"/>
                  </a:cubicBezTo>
                  <a:cubicBezTo>
                    <a:pt x="14986" y="1550861"/>
                    <a:pt x="15240" y="1551432"/>
                    <a:pt x="15557" y="1552004"/>
                  </a:cubicBezTo>
                  <a:cubicBezTo>
                    <a:pt x="16002" y="1552893"/>
                    <a:pt x="16446" y="1553782"/>
                    <a:pt x="16891" y="1554734"/>
                  </a:cubicBezTo>
                  <a:cubicBezTo>
                    <a:pt x="18034" y="1556893"/>
                    <a:pt x="19241" y="1558989"/>
                    <a:pt x="20638" y="1561084"/>
                  </a:cubicBezTo>
                  <a:cubicBezTo>
                    <a:pt x="21463" y="1562418"/>
                    <a:pt x="22289" y="1563815"/>
                    <a:pt x="23178" y="1565148"/>
                  </a:cubicBezTo>
                  <a:cubicBezTo>
                    <a:pt x="24320" y="1566926"/>
                    <a:pt x="25527" y="1568641"/>
                    <a:pt x="26797" y="1570355"/>
                  </a:cubicBezTo>
                  <a:cubicBezTo>
                    <a:pt x="27368" y="1571117"/>
                    <a:pt x="27877" y="1571943"/>
                    <a:pt x="28511" y="1572705"/>
                  </a:cubicBezTo>
                  <a:cubicBezTo>
                    <a:pt x="30163" y="1574927"/>
                    <a:pt x="31877" y="1577150"/>
                    <a:pt x="33718" y="1579245"/>
                  </a:cubicBezTo>
                  <a:cubicBezTo>
                    <a:pt x="36131" y="1582103"/>
                    <a:pt x="38608" y="1584833"/>
                    <a:pt x="41275" y="1587500"/>
                  </a:cubicBezTo>
                  <a:cubicBezTo>
                    <a:pt x="66802" y="1613027"/>
                    <a:pt x="102044" y="1628775"/>
                    <a:pt x="140970" y="1628775"/>
                  </a:cubicBezTo>
                  <a:lnTo>
                    <a:pt x="2284031" y="1628775"/>
                  </a:lnTo>
                  <a:cubicBezTo>
                    <a:pt x="2288730" y="1628775"/>
                    <a:pt x="2293430" y="1628521"/>
                    <a:pt x="2298065" y="1628077"/>
                  </a:cubicBezTo>
                  <a:cubicBezTo>
                    <a:pt x="2299208" y="1627950"/>
                    <a:pt x="2300415" y="1627823"/>
                    <a:pt x="2301558" y="1627632"/>
                  </a:cubicBezTo>
                  <a:cubicBezTo>
                    <a:pt x="2301748" y="1627632"/>
                    <a:pt x="2302002" y="1627632"/>
                    <a:pt x="2302192" y="1627632"/>
                  </a:cubicBezTo>
                  <a:cubicBezTo>
                    <a:pt x="2303336" y="1627569"/>
                    <a:pt x="2304415" y="1627378"/>
                    <a:pt x="2305494" y="1627188"/>
                  </a:cubicBezTo>
                  <a:cubicBezTo>
                    <a:pt x="2307527" y="1626870"/>
                    <a:pt x="2309622" y="1626553"/>
                    <a:pt x="2311655" y="1626108"/>
                  </a:cubicBezTo>
                  <a:cubicBezTo>
                    <a:pt x="2312988" y="1625854"/>
                    <a:pt x="2314321" y="1625600"/>
                    <a:pt x="2315655" y="1625219"/>
                  </a:cubicBezTo>
                  <a:cubicBezTo>
                    <a:pt x="2315845" y="1625219"/>
                    <a:pt x="2315972" y="1625156"/>
                    <a:pt x="2316163" y="1625092"/>
                  </a:cubicBezTo>
                  <a:cubicBezTo>
                    <a:pt x="2316290" y="1625092"/>
                    <a:pt x="2316417" y="1625029"/>
                    <a:pt x="2316543" y="1625029"/>
                  </a:cubicBezTo>
                  <a:cubicBezTo>
                    <a:pt x="2317433" y="1624902"/>
                    <a:pt x="2318258" y="1624648"/>
                    <a:pt x="2319084" y="1624457"/>
                  </a:cubicBezTo>
                  <a:cubicBezTo>
                    <a:pt x="2319401" y="1624330"/>
                    <a:pt x="2319655" y="1624267"/>
                    <a:pt x="2319973" y="1624203"/>
                  </a:cubicBezTo>
                  <a:cubicBezTo>
                    <a:pt x="2322005" y="1623695"/>
                    <a:pt x="2323973" y="1623124"/>
                    <a:pt x="2325942" y="1622489"/>
                  </a:cubicBezTo>
                  <a:cubicBezTo>
                    <a:pt x="2328164" y="1621854"/>
                    <a:pt x="2330323" y="1621092"/>
                    <a:pt x="2332482" y="1620266"/>
                  </a:cubicBezTo>
                  <a:cubicBezTo>
                    <a:pt x="2334197" y="1619631"/>
                    <a:pt x="2335911" y="1618996"/>
                    <a:pt x="2337562" y="1618298"/>
                  </a:cubicBezTo>
                  <a:cubicBezTo>
                    <a:pt x="2338768" y="1617853"/>
                    <a:pt x="2339848" y="1617409"/>
                    <a:pt x="2340992" y="1616837"/>
                  </a:cubicBezTo>
                  <a:cubicBezTo>
                    <a:pt x="2341309" y="1616710"/>
                    <a:pt x="2341690" y="1616583"/>
                    <a:pt x="2342007" y="1616393"/>
                  </a:cubicBezTo>
                  <a:cubicBezTo>
                    <a:pt x="2343277" y="1615821"/>
                    <a:pt x="2344547" y="1615250"/>
                    <a:pt x="2345818" y="1614551"/>
                  </a:cubicBezTo>
                  <a:cubicBezTo>
                    <a:pt x="2346008" y="1614488"/>
                    <a:pt x="2346135" y="1614424"/>
                    <a:pt x="2346325" y="1614297"/>
                  </a:cubicBezTo>
                  <a:cubicBezTo>
                    <a:pt x="2347659" y="1613726"/>
                    <a:pt x="2348993" y="1613027"/>
                    <a:pt x="2350326" y="1612265"/>
                  </a:cubicBezTo>
                  <a:cubicBezTo>
                    <a:pt x="2350580" y="1612138"/>
                    <a:pt x="2350770" y="1612011"/>
                    <a:pt x="2351024" y="1611884"/>
                  </a:cubicBezTo>
                  <a:cubicBezTo>
                    <a:pt x="2352675" y="1610995"/>
                    <a:pt x="2354326" y="1610106"/>
                    <a:pt x="2355914" y="1609154"/>
                  </a:cubicBezTo>
                  <a:cubicBezTo>
                    <a:pt x="2357056" y="1608455"/>
                    <a:pt x="2358200" y="1607757"/>
                    <a:pt x="2359342" y="1607058"/>
                  </a:cubicBezTo>
                  <a:cubicBezTo>
                    <a:pt x="2360867" y="1606106"/>
                    <a:pt x="2362391" y="1605090"/>
                    <a:pt x="2363851" y="1604074"/>
                  </a:cubicBezTo>
                  <a:cubicBezTo>
                    <a:pt x="2365121" y="1603248"/>
                    <a:pt x="2366328" y="1602359"/>
                    <a:pt x="2367534" y="1601470"/>
                  </a:cubicBezTo>
                  <a:cubicBezTo>
                    <a:pt x="2367661" y="1601343"/>
                    <a:pt x="2367852" y="1601216"/>
                    <a:pt x="2367979" y="1601089"/>
                  </a:cubicBezTo>
                  <a:cubicBezTo>
                    <a:pt x="2368360" y="1600835"/>
                    <a:pt x="2368741" y="1600581"/>
                    <a:pt x="2369058" y="1600264"/>
                  </a:cubicBezTo>
                  <a:cubicBezTo>
                    <a:pt x="2369185" y="1600137"/>
                    <a:pt x="2369376" y="1600073"/>
                    <a:pt x="2369503" y="1599946"/>
                  </a:cubicBezTo>
                  <a:cubicBezTo>
                    <a:pt x="2370773" y="1598994"/>
                    <a:pt x="2372106" y="1597978"/>
                    <a:pt x="2373313" y="1596962"/>
                  </a:cubicBezTo>
                  <a:cubicBezTo>
                    <a:pt x="2373630" y="1596708"/>
                    <a:pt x="2373884" y="1596454"/>
                    <a:pt x="2374202" y="1596200"/>
                  </a:cubicBezTo>
                  <a:cubicBezTo>
                    <a:pt x="2375408" y="1595247"/>
                    <a:pt x="2376551" y="1594295"/>
                    <a:pt x="2377630" y="1593279"/>
                  </a:cubicBezTo>
                  <a:cubicBezTo>
                    <a:pt x="2378774" y="1592326"/>
                    <a:pt x="2379854" y="1591310"/>
                    <a:pt x="2380933" y="1590231"/>
                  </a:cubicBezTo>
                  <a:cubicBezTo>
                    <a:pt x="2381949" y="1589342"/>
                    <a:pt x="2382901" y="1588326"/>
                    <a:pt x="2383854" y="1587373"/>
                  </a:cubicBezTo>
                  <a:cubicBezTo>
                    <a:pt x="2384869" y="1586421"/>
                    <a:pt x="2385759" y="1585405"/>
                    <a:pt x="2386711" y="1584452"/>
                  </a:cubicBezTo>
                  <a:cubicBezTo>
                    <a:pt x="2387600" y="1583563"/>
                    <a:pt x="2388426" y="1582674"/>
                    <a:pt x="2389251" y="1581722"/>
                  </a:cubicBezTo>
                  <a:cubicBezTo>
                    <a:pt x="2389442" y="1581531"/>
                    <a:pt x="2389632" y="1581277"/>
                    <a:pt x="2389823" y="1581087"/>
                  </a:cubicBezTo>
                  <a:cubicBezTo>
                    <a:pt x="2390966" y="1579753"/>
                    <a:pt x="2392109" y="1578356"/>
                    <a:pt x="2393252" y="1576959"/>
                  </a:cubicBezTo>
                  <a:cubicBezTo>
                    <a:pt x="2393252" y="1576959"/>
                    <a:pt x="2393252" y="1576915"/>
                    <a:pt x="2393315" y="1576832"/>
                  </a:cubicBezTo>
                  <a:cubicBezTo>
                    <a:pt x="2394205" y="1575816"/>
                    <a:pt x="2395030" y="1574800"/>
                    <a:pt x="2395792" y="1573721"/>
                  </a:cubicBezTo>
                  <a:cubicBezTo>
                    <a:pt x="2395918" y="1573530"/>
                    <a:pt x="2396046" y="1573403"/>
                    <a:pt x="2396173" y="1573213"/>
                  </a:cubicBezTo>
                  <a:cubicBezTo>
                    <a:pt x="2396618" y="1572578"/>
                    <a:pt x="2397062" y="1572006"/>
                    <a:pt x="2397506" y="1571435"/>
                  </a:cubicBezTo>
                  <a:cubicBezTo>
                    <a:pt x="2397951" y="1570800"/>
                    <a:pt x="2398459" y="1570165"/>
                    <a:pt x="2398840" y="1569593"/>
                  </a:cubicBezTo>
                  <a:cubicBezTo>
                    <a:pt x="2400491" y="1567371"/>
                    <a:pt x="2402015" y="1565085"/>
                    <a:pt x="2403475" y="1562735"/>
                  </a:cubicBezTo>
                  <a:cubicBezTo>
                    <a:pt x="2403475" y="1562735"/>
                    <a:pt x="2403475" y="1562672"/>
                    <a:pt x="2403539" y="1562672"/>
                  </a:cubicBezTo>
                  <a:cubicBezTo>
                    <a:pt x="2403666" y="1562481"/>
                    <a:pt x="2403730" y="1562354"/>
                    <a:pt x="2403856" y="1562164"/>
                  </a:cubicBezTo>
                  <a:cubicBezTo>
                    <a:pt x="2403919" y="1562100"/>
                    <a:pt x="2403919" y="1562037"/>
                    <a:pt x="2403919" y="1561973"/>
                  </a:cubicBezTo>
                  <a:cubicBezTo>
                    <a:pt x="2404364" y="1561211"/>
                    <a:pt x="2404936" y="1560449"/>
                    <a:pt x="2405317" y="1559687"/>
                  </a:cubicBezTo>
                  <a:cubicBezTo>
                    <a:pt x="2407412" y="1556195"/>
                    <a:pt x="2409318" y="1552639"/>
                    <a:pt x="2411095" y="1548956"/>
                  </a:cubicBezTo>
                  <a:cubicBezTo>
                    <a:pt x="2411730" y="1547622"/>
                    <a:pt x="2412365" y="1546289"/>
                    <a:pt x="2412937" y="1544892"/>
                  </a:cubicBezTo>
                  <a:cubicBezTo>
                    <a:pt x="2413572" y="1543558"/>
                    <a:pt x="2414143" y="1542225"/>
                    <a:pt x="2414651" y="1540891"/>
                  </a:cubicBezTo>
                  <a:cubicBezTo>
                    <a:pt x="2415286" y="1539367"/>
                    <a:pt x="2415921" y="1537780"/>
                    <a:pt x="2416492" y="1536192"/>
                  </a:cubicBezTo>
                  <a:cubicBezTo>
                    <a:pt x="2417192" y="1534351"/>
                    <a:pt x="2417763" y="1532573"/>
                    <a:pt x="2418334" y="1530668"/>
                  </a:cubicBezTo>
                  <a:cubicBezTo>
                    <a:pt x="2418652" y="1529652"/>
                    <a:pt x="2419033" y="1528572"/>
                    <a:pt x="2419287" y="1527556"/>
                  </a:cubicBezTo>
                  <a:cubicBezTo>
                    <a:pt x="2419287" y="1527429"/>
                    <a:pt x="2419350" y="1527366"/>
                    <a:pt x="2419350" y="1527239"/>
                  </a:cubicBezTo>
                  <a:cubicBezTo>
                    <a:pt x="2419477" y="1526921"/>
                    <a:pt x="2419541" y="1526604"/>
                    <a:pt x="2419605" y="1526286"/>
                  </a:cubicBezTo>
                  <a:cubicBezTo>
                    <a:pt x="2420112" y="1524826"/>
                    <a:pt x="2420493" y="1523365"/>
                    <a:pt x="2420811" y="1521841"/>
                  </a:cubicBezTo>
                  <a:cubicBezTo>
                    <a:pt x="2420874" y="1521714"/>
                    <a:pt x="2420938" y="1521524"/>
                    <a:pt x="2420938" y="1521333"/>
                  </a:cubicBezTo>
                  <a:cubicBezTo>
                    <a:pt x="2420938" y="1521333"/>
                    <a:pt x="2421001" y="1521143"/>
                    <a:pt x="2421001" y="1521079"/>
                  </a:cubicBezTo>
                  <a:cubicBezTo>
                    <a:pt x="2421318" y="1520000"/>
                    <a:pt x="2421573" y="1518920"/>
                    <a:pt x="2421763" y="1517777"/>
                  </a:cubicBezTo>
                  <a:cubicBezTo>
                    <a:pt x="2421890" y="1517333"/>
                    <a:pt x="2421954" y="1516888"/>
                    <a:pt x="2422080" y="1516444"/>
                  </a:cubicBezTo>
                  <a:cubicBezTo>
                    <a:pt x="2422144" y="1515999"/>
                    <a:pt x="2422208" y="1515555"/>
                    <a:pt x="2422335" y="1515047"/>
                  </a:cubicBezTo>
                  <a:cubicBezTo>
                    <a:pt x="2422780" y="1512824"/>
                    <a:pt x="2423160" y="1510602"/>
                    <a:pt x="2423478" y="1508316"/>
                  </a:cubicBezTo>
                  <a:lnTo>
                    <a:pt x="2423478" y="1508316"/>
                  </a:lnTo>
                  <a:cubicBezTo>
                    <a:pt x="2423795" y="1506093"/>
                    <a:pt x="2424113" y="1503871"/>
                    <a:pt x="2424367" y="1501648"/>
                  </a:cubicBezTo>
                  <a:lnTo>
                    <a:pt x="2424367" y="1501458"/>
                  </a:lnTo>
                  <a:cubicBezTo>
                    <a:pt x="2424367" y="1501458"/>
                    <a:pt x="2424367" y="1500950"/>
                    <a:pt x="2424430" y="1500632"/>
                  </a:cubicBezTo>
                  <a:cubicBezTo>
                    <a:pt x="2424493" y="1500061"/>
                    <a:pt x="2424557" y="1499553"/>
                    <a:pt x="2424557" y="1498981"/>
                  </a:cubicBezTo>
                  <a:cubicBezTo>
                    <a:pt x="2424684" y="1497457"/>
                    <a:pt x="2424748" y="1495933"/>
                    <a:pt x="2424811" y="1494473"/>
                  </a:cubicBezTo>
                  <a:cubicBezTo>
                    <a:pt x="2424938" y="1492250"/>
                    <a:pt x="2425002" y="1490028"/>
                    <a:pt x="2425002" y="1487805"/>
                  </a:cubicBezTo>
                  <a:lnTo>
                    <a:pt x="2425002" y="141033"/>
                  </a:lnTo>
                  <a:cubicBezTo>
                    <a:pt x="2425002" y="138621"/>
                    <a:pt x="2424938" y="136208"/>
                    <a:pt x="2424811" y="133795"/>
                  </a:cubicBezTo>
                  <a:close/>
                  <a:moveTo>
                    <a:pt x="1022223" y="357822"/>
                  </a:moveTo>
                  <a:cubicBezTo>
                    <a:pt x="1043495" y="379158"/>
                    <a:pt x="1043495" y="413702"/>
                    <a:pt x="1022223" y="435039"/>
                  </a:cubicBezTo>
                  <a:cubicBezTo>
                    <a:pt x="1017968" y="439293"/>
                    <a:pt x="1013206" y="442722"/>
                    <a:pt x="1008063" y="445262"/>
                  </a:cubicBezTo>
                  <a:cubicBezTo>
                    <a:pt x="987616" y="455549"/>
                    <a:pt x="962089" y="452120"/>
                    <a:pt x="945007" y="435039"/>
                  </a:cubicBezTo>
                  <a:cubicBezTo>
                    <a:pt x="923671" y="413702"/>
                    <a:pt x="923671" y="379158"/>
                    <a:pt x="945007" y="357822"/>
                  </a:cubicBezTo>
                  <a:cubicBezTo>
                    <a:pt x="948690" y="354203"/>
                    <a:pt x="952754" y="351155"/>
                    <a:pt x="957072" y="348742"/>
                  </a:cubicBezTo>
                  <a:cubicBezTo>
                    <a:pt x="977837" y="337185"/>
                    <a:pt x="1004570" y="340233"/>
                    <a:pt x="1022223" y="357822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5" name="Freeform 1043">
              <a:extLst>
                <a:ext uri="{FF2B5EF4-FFF2-40B4-BE49-F238E27FC236}">
                  <a16:creationId xmlns:a16="http://schemas.microsoft.com/office/drawing/2014/main" id="{22C7D6E8-7A7D-B1A4-62E8-8799C7386A90}"/>
                </a:ext>
              </a:extLst>
            </p:cNvPr>
            <p:cNvSpPr/>
            <p:nvPr/>
          </p:nvSpPr>
          <p:spPr>
            <a:xfrm>
              <a:off x="4529329" y="2808650"/>
              <a:ext cx="3456" cy="8887"/>
            </a:xfrm>
            <a:custGeom>
              <a:avLst/>
              <a:gdLst>
                <a:gd name="connsiteX0" fmla="*/ 953 w 2667"/>
                <a:gd name="connsiteY0" fmla="*/ 4127 h 6858"/>
                <a:gd name="connsiteX1" fmla="*/ 508 w 2667"/>
                <a:gd name="connsiteY1" fmla="*/ 5397 h 6858"/>
                <a:gd name="connsiteX2" fmla="*/ 0 w 2667"/>
                <a:gd name="connsiteY2" fmla="*/ 6858 h 6858"/>
                <a:gd name="connsiteX3" fmla="*/ 1461 w 2667"/>
                <a:gd name="connsiteY3" fmla="*/ 3048 h 6858"/>
                <a:gd name="connsiteX4" fmla="*/ 2667 w 2667"/>
                <a:gd name="connsiteY4" fmla="*/ 0 h 6858"/>
                <a:gd name="connsiteX5" fmla="*/ 953 w 2667"/>
                <a:gd name="connsiteY5" fmla="*/ 4127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67" h="6858">
                  <a:moveTo>
                    <a:pt x="953" y="4127"/>
                  </a:moveTo>
                  <a:cubicBezTo>
                    <a:pt x="826" y="4572"/>
                    <a:pt x="636" y="4953"/>
                    <a:pt x="508" y="5397"/>
                  </a:cubicBezTo>
                  <a:cubicBezTo>
                    <a:pt x="318" y="5905"/>
                    <a:pt x="127" y="6350"/>
                    <a:pt x="0" y="6858"/>
                  </a:cubicBezTo>
                  <a:cubicBezTo>
                    <a:pt x="445" y="5588"/>
                    <a:pt x="953" y="4318"/>
                    <a:pt x="1461" y="3048"/>
                  </a:cubicBezTo>
                  <a:cubicBezTo>
                    <a:pt x="1842" y="2032"/>
                    <a:pt x="2287" y="1016"/>
                    <a:pt x="2667" y="0"/>
                  </a:cubicBezTo>
                  <a:cubicBezTo>
                    <a:pt x="2096" y="1334"/>
                    <a:pt x="1524" y="2730"/>
                    <a:pt x="953" y="41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6" name="Freeform 1044">
              <a:extLst>
                <a:ext uri="{FF2B5EF4-FFF2-40B4-BE49-F238E27FC236}">
                  <a16:creationId xmlns:a16="http://schemas.microsoft.com/office/drawing/2014/main" id="{5C22F753-F2FF-8E9C-5015-8C9379BAC7E1}"/>
                </a:ext>
              </a:extLst>
            </p:cNvPr>
            <p:cNvSpPr/>
            <p:nvPr/>
          </p:nvSpPr>
          <p:spPr>
            <a:xfrm>
              <a:off x="4518549" y="2696568"/>
              <a:ext cx="1206725" cy="1657189"/>
            </a:xfrm>
            <a:custGeom>
              <a:avLst/>
              <a:gdLst>
                <a:gd name="connsiteX0" fmla="*/ 931164 w 931164"/>
                <a:gd name="connsiteY0" fmla="*/ 0 h 1278763"/>
                <a:gd name="connsiteX1" fmla="*/ 900303 w 931164"/>
                <a:gd name="connsiteY1" fmla="*/ 64579 h 1278763"/>
                <a:gd name="connsiteX2" fmla="*/ 860552 w 931164"/>
                <a:gd name="connsiteY2" fmla="*/ 143701 h 1278763"/>
                <a:gd name="connsiteX3" fmla="*/ 860552 w 931164"/>
                <a:gd name="connsiteY3" fmla="*/ 143701 h 1278763"/>
                <a:gd name="connsiteX4" fmla="*/ 785622 w 931164"/>
                <a:gd name="connsiteY4" fmla="*/ 283273 h 1278763"/>
                <a:gd name="connsiteX5" fmla="*/ 725615 w 931164"/>
                <a:gd name="connsiteY5" fmla="*/ 387667 h 1278763"/>
                <a:gd name="connsiteX6" fmla="*/ 516065 w 931164"/>
                <a:gd name="connsiteY6" fmla="*/ 713105 h 1278763"/>
                <a:gd name="connsiteX7" fmla="*/ 490601 w 931164"/>
                <a:gd name="connsiteY7" fmla="*/ 748792 h 1278763"/>
                <a:gd name="connsiteX8" fmla="*/ 420116 w 931164"/>
                <a:gd name="connsiteY8" fmla="*/ 843026 h 1278763"/>
                <a:gd name="connsiteX9" fmla="*/ 234950 w 931164"/>
                <a:gd name="connsiteY9" fmla="*/ 1062228 h 1278763"/>
                <a:gd name="connsiteX10" fmla="*/ 162179 w 931164"/>
                <a:gd name="connsiteY10" fmla="*/ 1137095 h 1278763"/>
                <a:gd name="connsiteX11" fmla="*/ 0 w 931164"/>
                <a:gd name="connsiteY11" fmla="*/ 1278763 h 1278763"/>
                <a:gd name="connsiteX12" fmla="*/ 0 w 931164"/>
                <a:gd name="connsiteY12" fmla="*/ 138684 h 1278763"/>
                <a:gd name="connsiteX13" fmla="*/ 64 w 931164"/>
                <a:gd name="connsiteY13" fmla="*/ 136334 h 1278763"/>
                <a:gd name="connsiteX14" fmla="*/ 317 w 931164"/>
                <a:gd name="connsiteY14" fmla="*/ 131763 h 1278763"/>
                <a:gd name="connsiteX15" fmla="*/ 381 w 931164"/>
                <a:gd name="connsiteY15" fmla="*/ 130810 h 1278763"/>
                <a:gd name="connsiteX16" fmla="*/ 444 w 931164"/>
                <a:gd name="connsiteY16" fmla="*/ 130111 h 1278763"/>
                <a:gd name="connsiteX17" fmla="*/ 571 w 931164"/>
                <a:gd name="connsiteY17" fmla="*/ 128969 h 1278763"/>
                <a:gd name="connsiteX18" fmla="*/ 826 w 931164"/>
                <a:gd name="connsiteY18" fmla="*/ 125794 h 1278763"/>
                <a:gd name="connsiteX19" fmla="*/ 1206 w 931164"/>
                <a:gd name="connsiteY19" fmla="*/ 122936 h 1278763"/>
                <a:gd name="connsiteX20" fmla="*/ 1333 w 931164"/>
                <a:gd name="connsiteY20" fmla="*/ 121857 h 1278763"/>
                <a:gd name="connsiteX21" fmla="*/ 1842 w 931164"/>
                <a:gd name="connsiteY21" fmla="*/ 118491 h 1278763"/>
                <a:gd name="connsiteX22" fmla="*/ 2159 w 931164"/>
                <a:gd name="connsiteY22" fmla="*/ 116459 h 1278763"/>
                <a:gd name="connsiteX23" fmla="*/ 2730 w 931164"/>
                <a:gd name="connsiteY23" fmla="*/ 113221 h 1278763"/>
                <a:gd name="connsiteX24" fmla="*/ 2794 w 931164"/>
                <a:gd name="connsiteY24" fmla="*/ 113030 h 1278763"/>
                <a:gd name="connsiteX25" fmla="*/ 2921 w 931164"/>
                <a:gd name="connsiteY25" fmla="*/ 112332 h 1278763"/>
                <a:gd name="connsiteX26" fmla="*/ 3048 w 931164"/>
                <a:gd name="connsiteY26" fmla="*/ 111760 h 1278763"/>
                <a:gd name="connsiteX27" fmla="*/ 3492 w 931164"/>
                <a:gd name="connsiteY27" fmla="*/ 109855 h 1278763"/>
                <a:gd name="connsiteX28" fmla="*/ 4381 w 931164"/>
                <a:gd name="connsiteY28" fmla="*/ 106045 h 1278763"/>
                <a:gd name="connsiteX29" fmla="*/ 4890 w 931164"/>
                <a:gd name="connsiteY29" fmla="*/ 104140 h 1278763"/>
                <a:gd name="connsiteX30" fmla="*/ 5969 w 931164"/>
                <a:gd name="connsiteY30" fmla="*/ 100330 h 1278763"/>
                <a:gd name="connsiteX31" fmla="*/ 6350 w 931164"/>
                <a:gd name="connsiteY31" fmla="*/ 99060 h 1278763"/>
                <a:gd name="connsiteX32" fmla="*/ 6350 w 931164"/>
                <a:gd name="connsiteY32" fmla="*/ 99060 h 1278763"/>
                <a:gd name="connsiteX33" fmla="*/ 6858 w 931164"/>
                <a:gd name="connsiteY33" fmla="*/ 97663 h 1278763"/>
                <a:gd name="connsiteX34" fmla="*/ 6985 w 931164"/>
                <a:gd name="connsiteY34" fmla="*/ 97155 h 1278763"/>
                <a:gd name="connsiteX35" fmla="*/ 8318 w 931164"/>
                <a:gd name="connsiteY35" fmla="*/ 93345 h 1278763"/>
                <a:gd name="connsiteX36" fmla="*/ 9779 w 931164"/>
                <a:gd name="connsiteY36" fmla="*/ 89535 h 1278763"/>
                <a:gd name="connsiteX37" fmla="*/ 10985 w 931164"/>
                <a:gd name="connsiteY37" fmla="*/ 86487 h 1278763"/>
                <a:gd name="connsiteX38" fmla="*/ 13398 w 931164"/>
                <a:gd name="connsiteY38" fmla="*/ 81026 h 1278763"/>
                <a:gd name="connsiteX39" fmla="*/ 15177 w 931164"/>
                <a:gd name="connsiteY39" fmla="*/ 77407 h 1278763"/>
                <a:gd name="connsiteX40" fmla="*/ 17018 w 931164"/>
                <a:gd name="connsiteY40" fmla="*/ 73787 h 1278763"/>
                <a:gd name="connsiteX41" fmla="*/ 18796 w 931164"/>
                <a:gd name="connsiteY41" fmla="*/ 70548 h 1278763"/>
                <a:gd name="connsiteX42" fmla="*/ 20574 w 931164"/>
                <a:gd name="connsiteY42" fmla="*/ 67691 h 1278763"/>
                <a:gd name="connsiteX43" fmla="*/ 23241 w 931164"/>
                <a:gd name="connsiteY43" fmla="*/ 63436 h 1278763"/>
                <a:gd name="connsiteX44" fmla="*/ 33782 w 931164"/>
                <a:gd name="connsiteY44" fmla="*/ 49466 h 1278763"/>
                <a:gd name="connsiteX45" fmla="*/ 36640 w 931164"/>
                <a:gd name="connsiteY45" fmla="*/ 46164 h 1278763"/>
                <a:gd name="connsiteX46" fmla="*/ 37147 w 931164"/>
                <a:gd name="connsiteY46" fmla="*/ 45593 h 1278763"/>
                <a:gd name="connsiteX47" fmla="*/ 41275 w 931164"/>
                <a:gd name="connsiteY47" fmla="*/ 41275 h 1278763"/>
                <a:gd name="connsiteX48" fmla="*/ 67881 w 931164"/>
                <a:gd name="connsiteY48" fmla="*/ 20383 h 1278763"/>
                <a:gd name="connsiteX49" fmla="*/ 81407 w 931164"/>
                <a:gd name="connsiteY49" fmla="*/ 13144 h 1278763"/>
                <a:gd name="connsiteX50" fmla="*/ 86106 w 931164"/>
                <a:gd name="connsiteY50" fmla="*/ 11049 h 1278763"/>
                <a:gd name="connsiteX51" fmla="*/ 99060 w 931164"/>
                <a:gd name="connsiteY51" fmla="*/ 6350 h 1278763"/>
                <a:gd name="connsiteX52" fmla="*/ 140970 w 931164"/>
                <a:gd name="connsiteY52" fmla="*/ 0 h 1278763"/>
                <a:gd name="connsiteX53" fmla="*/ 931164 w 931164"/>
                <a:gd name="connsiteY53" fmla="*/ 0 h 127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931164" h="1278763">
                  <a:moveTo>
                    <a:pt x="931164" y="0"/>
                  </a:moveTo>
                  <a:cubicBezTo>
                    <a:pt x="921067" y="21653"/>
                    <a:pt x="910780" y="43180"/>
                    <a:pt x="900303" y="64579"/>
                  </a:cubicBezTo>
                  <a:cubicBezTo>
                    <a:pt x="887285" y="91249"/>
                    <a:pt x="874014" y="117602"/>
                    <a:pt x="860552" y="143701"/>
                  </a:cubicBezTo>
                  <a:lnTo>
                    <a:pt x="860552" y="143701"/>
                  </a:lnTo>
                  <a:cubicBezTo>
                    <a:pt x="836041" y="191389"/>
                    <a:pt x="810958" y="238061"/>
                    <a:pt x="785622" y="283273"/>
                  </a:cubicBezTo>
                  <a:cubicBezTo>
                    <a:pt x="765683" y="319024"/>
                    <a:pt x="745617" y="353885"/>
                    <a:pt x="725615" y="387667"/>
                  </a:cubicBezTo>
                  <a:cubicBezTo>
                    <a:pt x="650812" y="514414"/>
                    <a:pt x="577342" y="626237"/>
                    <a:pt x="516065" y="713105"/>
                  </a:cubicBezTo>
                  <a:cubicBezTo>
                    <a:pt x="508000" y="724535"/>
                    <a:pt x="499491" y="736473"/>
                    <a:pt x="490601" y="748792"/>
                  </a:cubicBezTo>
                  <a:cubicBezTo>
                    <a:pt x="469329" y="778129"/>
                    <a:pt x="445706" y="809879"/>
                    <a:pt x="420116" y="843026"/>
                  </a:cubicBezTo>
                  <a:cubicBezTo>
                    <a:pt x="366268" y="912686"/>
                    <a:pt x="303530" y="988695"/>
                    <a:pt x="234950" y="1062228"/>
                  </a:cubicBezTo>
                  <a:cubicBezTo>
                    <a:pt x="211392" y="1087628"/>
                    <a:pt x="187071" y="1112711"/>
                    <a:pt x="162179" y="1137095"/>
                  </a:cubicBezTo>
                  <a:cubicBezTo>
                    <a:pt x="110172" y="1188276"/>
                    <a:pt x="55690" y="1236599"/>
                    <a:pt x="0" y="1278763"/>
                  </a:cubicBezTo>
                  <a:lnTo>
                    <a:pt x="0" y="138684"/>
                  </a:lnTo>
                  <a:cubicBezTo>
                    <a:pt x="64" y="137922"/>
                    <a:pt x="64" y="137096"/>
                    <a:pt x="64" y="136334"/>
                  </a:cubicBezTo>
                  <a:cubicBezTo>
                    <a:pt x="64" y="134810"/>
                    <a:pt x="191" y="133286"/>
                    <a:pt x="317" y="131763"/>
                  </a:cubicBezTo>
                  <a:cubicBezTo>
                    <a:pt x="317" y="131445"/>
                    <a:pt x="317" y="131127"/>
                    <a:pt x="381" y="130810"/>
                  </a:cubicBezTo>
                  <a:cubicBezTo>
                    <a:pt x="381" y="130556"/>
                    <a:pt x="381" y="130365"/>
                    <a:pt x="444" y="130111"/>
                  </a:cubicBezTo>
                  <a:cubicBezTo>
                    <a:pt x="508" y="129730"/>
                    <a:pt x="508" y="129349"/>
                    <a:pt x="571" y="128969"/>
                  </a:cubicBezTo>
                  <a:cubicBezTo>
                    <a:pt x="635" y="127889"/>
                    <a:pt x="698" y="126809"/>
                    <a:pt x="826" y="125794"/>
                  </a:cubicBezTo>
                  <a:cubicBezTo>
                    <a:pt x="953" y="124841"/>
                    <a:pt x="1080" y="123889"/>
                    <a:pt x="1206" y="122936"/>
                  </a:cubicBezTo>
                  <a:cubicBezTo>
                    <a:pt x="1206" y="122555"/>
                    <a:pt x="1270" y="122174"/>
                    <a:pt x="1333" y="121857"/>
                  </a:cubicBezTo>
                  <a:cubicBezTo>
                    <a:pt x="1460" y="120714"/>
                    <a:pt x="1651" y="119634"/>
                    <a:pt x="1842" y="118491"/>
                  </a:cubicBezTo>
                  <a:cubicBezTo>
                    <a:pt x="1968" y="117792"/>
                    <a:pt x="2032" y="117158"/>
                    <a:pt x="2159" y="116459"/>
                  </a:cubicBezTo>
                  <a:cubicBezTo>
                    <a:pt x="2349" y="115379"/>
                    <a:pt x="2540" y="114300"/>
                    <a:pt x="2730" y="113221"/>
                  </a:cubicBezTo>
                  <a:cubicBezTo>
                    <a:pt x="2730" y="113157"/>
                    <a:pt x="2794" y="113094"/>
                    <a:pt x="2794" y="113030"/>
                  </a:cubicBezTo>
                  <a:cubicBezTo>
                    <a:pt x="2857" y="112776"/>
                    <a:pt x="2921" y="112585"/>
                    <a:pt x="2921" y="112332"/>
                  </a:cubicBezTo>
                  <a:cubicBezTo>
                    <a:pt x="2984" y="112141"/>
                    <a:pt x="3048" y="111951"/>
                    <a:pt x="3048" y="111760"/>
                  </a:cubicBezTo>
                  <a:cubicBezTo>
                    <a:pt x="3175" y="111061"/>
                    <a:pt x="3302" y="110427"/>
                    <a:pt x="3492" y="109855"/>
                  </a:cubicBezTo>
                  <a:cubicBezTo>
                    <a:pt x="3746" y="108521"/>
                    <a:pt x="4064" y="107252"/>
                    <a:pt x="4381" y="106045"/>
                  </a:cubicBezTo>
                  <a:cubicBezTo>
                    <a:pt x="4572" y="105346"/>
                    <a:pt x="4699" y="104711"/>
                    <a:pt x="4890" y="104140"/>
                  </a:cubicBezTo>
                  <a:cubicBezTo>
                    <a:pt x="5207" y="102870"/>
                    <a:pt x="5588" y="101600"/>
                    <a:pt x="5969" y="100330"/>
                  </a:cubicBezTo>
                  <a:cubicBezTo>
                    <a:pt x="6096" y="99885"/>
                    <a:pt x="6223" y="99441"/>
                    <a:pt x="6350" y="99060"/>
                  </a:cubicBezTo>
                  <a:lnTo>
                    <a:pt x="6350" y="99060"/>
                  </a:lnTo>
                  <a:cubicBezTo>
                    <a:pt x="6541" y="98489"/>
                    <a:pt x="6667" y="98108"/>
                    <a:pt x="6858" y="97663"/>
                  </a:cubicBezTo>
                  <a:cubicBezTo>
                    <a:pt x="6858" y="97472"/>
                    <a:pt x="6921" y="97346"/>
                    <a:pt x="6985" y="97155"/>
                  </a:cubicBezTo>
                  <a:cubicBezTo>
                    <a:pt x="7430" y="95885"/>
                    <a:pt x="7810" y="94615"/>
                    <a:pt x="8318" y="93345"/>
                  </a:cubicBezTo>
                  <a:cubicBezTo>
                    <a:pt x="8763" y="92075"/>
                    <a:pt x="9271" y="90805"/>
                    <a:pt x="9779" y="89535"/>
                  </a:cubicBezTo>
                  <a:cubicBezTo>
                    <a:pt x="10160" y="88519"/>
                    <a:pt x="10605" y="87503"/>
                    <a:pt x="10985" y="86487"/>
                  </a:cubicBezTo>
                  <a:cubicBezTo>
                    <a:pt x="11684" y="84646"/>
                    <a:pt x="12509" y="82804"/>
                    <a:pt x="13398" y="81026"/>
                  </a:cubicBezTo>
                  <a:cubicBezTo>
                    <a:pt x="13970" y="79820"/>
                    <a:pt x="14542" y="78613"/>
                    <a:pt x="15177" y="77407"/>
                  </a:cubicBezTo>
                  <a:cubicBezTo>
                    <a:pt x="15748" y="76200"/>
                    <a:pt x="16383" y="74930"/>
                    <a:pt x="17018" y="73787"/>
                  </a:cubicBezTo>
                  <a:cubicBezTo>
                    <a:pt x="17590" y="72708"/>
                    <a:pt x="18224" y="71628"/>
                    <a:pt x="18796" y="70548"/>
                  </a:cubicBezTo>
                  <a:cubicBezTo>
                    <a:pt x="19367" y="69596"/>
                    <a:pt x="19939" y="68643"/>
                    <a:pt x="20574" y="67691"/>
                  </a:cubicBezTo>
                  <a:cubicBezTo>
                    <a:pt x="21399" y="66230"/>
                    <a:pt x="22289" y="64833"/>
                    <a:pt x="23241" y="63436"/>
                  </a:cubicBezTo>
                  <a:cubicBezTo>
                    <a:pt x="26416" y="58547"/>
                    <a:pt x="29972" y="53911"/>
                    <a:pt x="33782" y="49466"/>
                  </a:cubicBezTo>
                  <a:cubicBezTo>
                    <a:pt x="34671" y="48323"/>
                    <a:pt x="35623" y="47244"/>
                    <a:pt x="36640" y="46164"/>
                  </a:cubicBezTo>
                  <a:cubicBezTo>
                    <a:pt x="36767" y="45974"/>
                    <a:pt x="36957" y="45783"/>
                    <a:pt x="37147" y="45593"/>
                  </a:cubicBezTo>
                  <a:cubicBezTo>
                    <a:pt x="38481" y="44133"/>
                    <a:pt x="39878" y="42672"/>
                    <a:pt x="41275" y="41275"/>
                  </a:cubicBezTo>
                  <a:cubicBezTo>
                    <a:pt x="49276" y="33274"/>
                    <a:pt x="58166" y="26289"/>
                    <a:pt x="67881" y="20383"/>
                  </a:cubicBezTo>
                  <a:cubicBezTo>
                    <a:pt x="72199" y="17780"/>
                    <a:pt x="76708" y="15303"/>
                    <a:pt x="81407" y="13144"/>
                  </a:cubicBezTo>
                  <a:cubicBezTo>
                    <a:pt x="82931" y="12446"/>
                    <a:pt x="84518" y="11684"/>
                    <a:pt x="86106" y="11049"/>
                  </a:cubicBezTo>
                  <a:cubicBezTo>
                    <a:pt x="90297" y="9271"/>
                    <a:pt x="94615" y="7683"/>
                    <a:pt x="99060" y="6350"/>
                  </a:cubicBezTo>
                  <a:cubicBezTo>
                    <a:pt x="112268" y="2222"/>
                    <a:pt x="126365" y="0"/>
                    <a:pt x="140970" y="0"/>
                  </a:cubicBezTo>
                  <a:lnTo>
                    <a:pt x="931164" y="0"/>
                  </a:ln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7" name="Freeform 1045">
              <a:extLst>
                <a:ext uri="{FF2B5EF4-FFF2-40B4-BE49-F238E27FC236}">
                  <a16:creationId xmlns:a16="http://schemas.microsoft.com/office/drawing/2014/main" id="{F1D5CFA9-5BF2-BF57-F7CD-7CE35DD091DD}"/>
                </a:ext>
              </a:extLst>
            </p:cNvPr>
            <p:cNvSpPr/>
            <p:nvPr/>
          </p:nvSpPr>
          <p:spPr>
            <a:xfrm>
              <a:off x="5227409" y="3064083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Freeform 1046">
              <a:extLst>
                <a:ext uri="{FF2B5EF4-FFF2-40B4-BE49-F238E27FC236}">
                  <a16:creationId xmlns:a16="http://schemas.microsoft.com/office/drawing/2014/main" id="{9BCA0E91-6A9F-6772-BC5D-1322BD78983F}"/>
                </a:ext>
              </a:extLst>
            </p:cNvPr>
            <p:cNvSpPr/>
            <p:nvPr/>
          </p:nvSpPr>
          <p:spPr>
            <a:xfrm>
              <a:off x="4851089" y="339555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9" name="Freeform 1120">
              <a:extLst>
                <a:ext uri="{FF2B5EF4-FFF2-40B4-BE49-F238E27FC236}">
                  <a16:creationId xmlns:a16="http://schemas.microsoft.com/office/drawing/2014/main" id="{4830FF14-FB0F-AA71-85E8-F43A9EBAB3CC}"/>
                </a:ext>
              </a:extLst>
            </p:cNvPr>
            <p:cNvSpPr/>
            <p:nvPr/>
          </p:nvSpPr>
          <p:spPr>
            <a:xfrm rot="18705601">
              <a:off x="6315257" y="3374054"/>
              <a:ext cx="239386" cy="175281"/>
            </a:xfrm>
            <a:custGeom>
              <a:avLst/>
              <a:gdLst>
                <a:gd name="connsiteX0" fmla="*/ 144335 w 184721"/>
                <a:gd name="connsiteY0" fmla="*/ 0 h 135255"/>
                <a:gd name="connsiteX1" fmla="*/ 184721 w 184721"/>
                <a:gd name="connsiteY1" fmla="*/ 40386 h 135255"/>
                <a:gd name="connsiteX2" fmla="*/ 184721 w 184721"/>
                <a:gd name="connsiteY2" fmla="*/ 94869 h 135255"/>
                <a:gd name="connsiteX3" fmla="*/ 144335 w 184721"/>
                <a:gd name="connsiteY3" fmla="*/ 135255 h 135255"/>
                <a:gd name="connsiteX4" fmla="*/ 40386 w 184721"/>
                <a:gd name="connsiteY4" fmla="*/ 135255 h 135255"/>
                <a:gd name="connsiteX5" fmla="*/ 0 w 184721"/>
                <a:gd name="connsiteY5" fmla="*/ 94869 h 135255"/>
                <a:gd name="connsiteX6" fmla="*/ 0 w 184721"/>
                <a:gd name="connsiteY6" fmla="*/ 40386 h 135255"/>
                <a:gd name="connsiteX7" fmla="*/ 40386 w 184721"/>
                <a:gd name="connsiteY7" fmla="*/ 0 h 13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721" h="135255">
                  <a:moveTo>
                    <a:pt x="144335" y="0"/>
                  </a:moveTo>
                  <a:cubicBezTo>
                    <a:pt x="166640" y="0"/>
                    <a:pt x="184721" y="18081"/>
                    <a:pt x="184721" y="40386"/>
                  </a:cubicBezTo>
                  <a:lnTo>
                    <a:pt x="184721" y="94869"/>
                  </a:lnTo>
                  <a:cubicBezTo>
                    <a:pt x="184721" y="117173"/>
                    <a:pt x="166640" y="135255"/>
                    <a:pt x="144335" y="135255"/>
                  </a:cubicBezTo>
                  <a:lnTo>
                    <a:pt x="40386" y="135255"/>
                  </a:lnTo>
                  <a:cubicBezTo>
                    <a:pt x="18081" y="135255"/>
                    <a:pt x="0" y="117173"/>
                    <a:pt x="0" y="94869"/>
                  </a:cubicBezTo>
                  <a:lnTo>
                    <a:pt x="0" y="40386"/>
                  </a:lnTo>
                  <a:cubicBezTo>
                    <a:pt x="0" y="18081"/>
                    <a:pt x="18081" y="0"/>
                    <a:pt x="40386" y="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0" name="Freeform 1121">
              <a:extLst>
                <a:ext uri="{FF2B5EF4-FFF2-40B4-BE49-F238E27FC236}">
                  <a16:creationId xmlns:a16="http://schemas.microsoft.com/office/drawing/2014/main" id="{2F309300-8AD3-48F8-B525-F5CDD8663497}"/>
                </a:ext>
              </a:extLst>
            </p:cNvPr>
            <p:cNvSpPr/>
            <p:nvPr/>
          </p:nvSpPr>
          <p:spPr>
            <a:xfrm rot="18000001">
              <a:off x="5966363" y="3911482"/>
              <a:ext cx="239386" cy="175280"/>
            </a:xfrm>
            <a:custGeom>
              <a:avLst/>
              <a:gdLst>
                <a:gd name="connsiteX0" fmla="*/ 144335 w 184721"/>
                <a:gd name="connsiteY0" fmla="*/ 0 h 135254"/>
                <a:gd name="connsiteX1" fmla="*/ 184721 w 184721"/>
                <a:gd name="connsiteY1" fmla="*/ 40386 h 135254"/>
                <a:gd name="connsiteX2" fmla="*/ 184721 w 184721"/>
                <a:gd name="connsiteY2" fmla="*/ 94869 h 135254"/>
                <a:gd name="connsiteX3" fmla="*/ 144335 w 184721"/>
                <a:gd name="connsiteY3" fmla="*/ 135255 h 135254"/>
                <a:gd name="connsiteX4" fmla="*/ 40386 w 184721"/>
                <a:gd name="connsiteY4" fmla="*/ 135255 h 135254"/>
                <a:gd name="connsiteX5" fmla="*/ 0 w 184721"/>
                <a:gd name="connsiteY5" fmla="*/ 94869 h 135254"/>
                <a:gd name="connsiteX6" fmla="*/ 0 w 184721"/>
                <a:gd name="connsiteY6" fmla="*/ 40386 h 135254"/>
                <a:gd name="connsiteX7" fmla="*/ 40386 w 184721"/>
                <a:gd name="connsiteY7" fmla="*/ 0 h 13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721" h="135254">
                  <a:moveTo>
                    <a:pt x="144335" y="0"/>
                  </a:moveTo>
                  <a:cubicBezTo>
                    <a:pt x="166640" y="0"/>
                    <a:pt x="184721" y="18082"/>
                    <a:pt x="184721" y="40386"/>
                  </a:cubicBezTo>
                  <a:lnTo>
                    <a:pt x="184721" y="94869"/>
                  </a:lnTo>
                  <a:cubicBezTo>
                    <a:pt x="184721" y="117174"/>
                    <a:pt x="166640" y="135255"/>
                    <a:pt x="144335" y="135255"/>
                  </a:cubicBezTo>
                  <a:lnTo>
                    <a:pt x="40386" y="135255"/>
                  </a:lnTo>
                  <a:cubicBezTo>
                    <a:pt x="18081" y="135255"/>
                    <a:pt x="0" y="117174"/>
                    <a:pt x="0" y="94869"/>
                  </a:cubicBezTo>
                  <a:lnTo>
                    <a:pt x="0" y="40386"/>
                  </a:lnTo>
                  <a:cubicBezTo>
                    <a:pt x="0" y="18082"/>
                    <a:pt x="18081" y="0"/>
                    <a:pt x="40386" y="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Freeform 1123">
              <a:extLst>
                <a:ext uri="{FF2B5EF4-FFF2-40B4-BE49-F238E27FC236}">
                  <a16:creationId xmlns:a16="http://schemas.microsoft.com/office/drawing/2014/main" id="{0229C068-A583-0E8E-9F7D-5BBEFBC2BEFE}"/>
                </a:ext>
              </a:extLst>
            </p:cNvPr>
            <p:cNvSpPr/>
            <p:nvPr/>
          </p:nvSpPr>
          <p:spPr>
            <a:xfrm rot="17629201">
              <a:off x="5679853" y="4517164"/>
              <a:ext cx="231898" cy="145244"/>
            </a:xfrm>
            <a:custGeom>
              <a:avLst/>
              <a:gdLst>
                <a:gd name="connsiteX0" fmla="*/ 152019 w 178943"/>
                <a:gd name="connsiteY0" fmla="*/ 0 h 112077"/>
                <a:gd name="connsiteX1" fmla="*/ 178943 w 178943"/>
                <a:gd name="connsiteY1" fmla="*/ 26924 h 112077"/>
                <a:gd name="connsiteX2" fmla="*/ 178943 w 178943"/>
                <a:gd name="connsiteY2" fmla="*/ 85153 h 112077"/>
                <a:gd name="connsiteX3" fmla="*/ 152019 w 178943"/>
                <a:gd name="connsiteY3" fmla="*/ 112077 h 112077"/>
                <a:gd name="connsiteX4" fmla="*/ 26925 w 178943"/>
                <a:gd name="connsiteY4" fmla="*/ 112077 h 112077"/>
                <a:gd name="connsiteX5" fmla="*/ 1 w 178943"/>
                <a:gd name="connsiteY5" fmla="*/ 85153 h 112077"/>
                <a:gd name="connsiteX6" fmla="*/ 1 w 178943"/>
                <a:gd name="connsiteY6" fmla="*/ 26924 h 112077"/>
                <a:gd name="connsiteX7" fmla="*/ 26925 w 178943"/>
                <a:gd name="connsiteY7" fmla="*/ 0 h 11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943" h="112077">
                  <a:moveTo>
                    <a:pt x="152019" y="0"/>
                  </a:moveTo>
                  <a:cubicBezTo>
                    <a:pt x="166889" y="0"/>
                    <a:pt x="178943" y="12054"/>
                    <a:pt x="178943" y="26924"/>
                  </a:cubicBezTo>
                  <a:lnTo>
                    <a:pt x="178943" y="85153"/>
                  </a:lnTo>
                  <a:cubicBezTo>
                    <a:pt x="178943" y="100023"/>
                    <a:pt x="166889" y="112077"/>
                    <a:pt x="152019" y="112077"/>
                  </a:cubicBezTo>
                  <a:lnTo>
                    <a:pt x="26925" y="112077"/>
                  </a:lnTo>
                  <a:cubicBezTo>
                    <a:pt x="12055" y="112077"/>
                    <a:pt x="1" y="100023"/>
                    <a:pt x="1" y="85153"/>
                  </a:cubicBezTo>
                  <a:lnTo>
                    <a:pt x="1" y="26924"/>
                  </a:lnTo>
                  <a:cubicBezTo>
                    <a:pt x="1" y="12054"/>
                    <a:pt x="12055" y="0"/>
                    <a:pt x="26925" y="0"/>
                  </a:cubicBezTo>
                  <a:close/>
                </a:path>
              </a:pathLst>
            </a:custGeom>
            <a:solidFill>
              <a:srgbClr val="5D4E7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Freeform 1095">
              <a:extLst>
                <a:ext uri="{FF2B5EF4-FFF2-40B4-BE49-F238E27FC236}">
                  <a16:creationId xmlns:a16="http://schemas.microsoft.com/office/drawing/2014/main" id="{24EDA8C8-8CC2-0730-1036-996C37B38319}"/>
                </a:ext>
              </a:extLst>
            </p:cNvPr>
            <p:cNvSpPr/>
            <p:nvPr/>
          </p:nvSpPr>
          <p:spPr>
            <a:xfrm>
              <a:off x="4649639" y="3828408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3" name="Freeform 1096">
              <a:extLst>
                <a:ext uri="{FF2B5EF4-FFF2-40B4-BE49-F238E27FC236}">
                  <a16:creationId xmlns:a16="http://schemas.microsoft.com/office/drawing/2014/main" id="{D6254BA6-5704-8AA4-7912-987510F24D8D}"/>
                </a:ext>
              </a:extLst>
            </p:cNvPr>
            <p:cNvSpPr/>
            <p:nvPr/>
          </p:nvSpPr>
          <p:spPr>
            <a:xfrm>
              <a:off x="5226936" y="2696568"/>
              <a:ext cx="141417" cy="101074"/>
            </a:xfrm>
            <a:custGeom>
              <a:avLst/>
              <a:gdLst>
                <a:gd name="connsiteX0" fmla="*/ 93139 w 109124"/>
                <a:gd name="connsiteY0" fmla="*/ 62039 h 77993"/>
                <a:gd name="connsiteX1" fmla="*/ 15986 w 109124"/>
                <a:gd name="connsiteY1" fmla="*/ 62039 h 77993"/>
                <a:gd name="connsiteX2" fmla="*/ 5318 w 109124"/>
                <a:gd name="connsiteY2" fmla="*/ 0 h 77993"/>
                <a:gd name="connsiteX3" fmla="*/ 103806 w 109124"/>
                <a:gd name="connsiteY3" fmla="*/ 0 h 77993"/>
                <a:gd name="connsiteX4" fmla="*/ 93139 w 109124"/>
                <a:gd name="connsiteY4" fmla="*/ 62039 h 7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24" h="77993">
                  <a:moveTo>
                    <a:pt x="93139" y="62039"/>
                  </a:moveTo>
                  <a:cubicBezTo>
                    <a:pt x="71866" y="83312"/>
                    <a:pt x="37258" y="83312"/>
                    <a:pt x="15986" y="62039"/>
                  </a:cubicBezTo>
                  <a:cubicBezTo>
                    <a:pt x="-778" y="45276"/>
                    <a:pt x="-4397" y="20257"/>
                    <a:pt x="5318" y="0"/>
                  </a:cubicBezTo>
                  <a:lnTo>
                    <a:pt x="103806" y="0"/>
                  </a:lnTo>
                  <a:cubicBezTo>
                    <a:pt x="113522" y="20257"/>
                    <a:pt x="109903" y="45276"/>
                    <a:pt x="93139" y="62039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615AFDE-6A5D-F9AF-BD15-3E760B53856E}"/>
                </a:ext>
              </a:extLst>
            </p:cNvPr>
            <p:cNvSpPr txBox="1"/>
            <p:nvPr/>
          </p:nvSpPr>
          <p:spPr>
            <a:xfrm>
              <a:off x="4513181" y="2826416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Тройничный</a:t>
              </a:r>
            </a:p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нерв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8C6FDE1-6AF6-A2FA-A0A0-DC600C0C8FFC}"/>
                </a:ext>
              </a:extLst>
            </p:cNvPr>
            <p:cNvSpPr txBox="1"/>
            <p:nvPr/>
          </p:nvSpPr>
          <p:spPr>
            <a:xfrm>
              <a:off x="5516945" y="3615351"/>
              <a:ext cx="61747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900" b="1" i="0" u="none" baseline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Синапс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161FDC5-82B7-F50B-B0BD-AC10D22CBB43}"/>
                </a:ext>
              </a:extLst>
            </p:cNvPr>
            <p:cNvSpPr txBox="1"/>
            <p:nvPr/>
          </p:nvSpPr>
          <p:spPr>
            <a:xfrm>
              <a:off x="6594603" y="2801057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chemeClr val="accent2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CGRP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6D63675-AF6C-27F0-3DCE-3E0A2F1D43D2}"/>
                </a:ext>
              </a:extLst>
            </p:cNvPr>
            <p:cNvSpPr txBox="1"/>
            <p:nvPr/>
          </p:nvSpPr>
          <p:spPr>
            <a:xfrm>
              <a:off x="6594603" y="2965325"/>
              <a:ext cx="111120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chemeClr val="accent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Антагонист CGRP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4F6C38D-8E19-E3DE-7BF4-1FA5670A7882}"/>
                </a:ext>
              </a:extLst>
            </p:cNvPr>
            <p:cNvSpPr txBox="1"/>
            <p:nvPr/>
          </p:nvSpPr>
          <p:spPr>
            <a:xfrm>
              <a:off x="6594603" y="3136910"/>
              <a:ext cx="10054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rgbClr val="3E7D5A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Рецептор CGRP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151D91F-452F-7B08-AD69-A8F0E76D67F6}"/>
                </a:ext>
              </a:extLst>
            </p:cNvPr>
            <p:cNvSpPr txBox="1"/>
            <p:nvPr/>
          </p:nvSpPr>
          <p:spPr>
            <a:xfrm>
              <a:off x="6525668" y="4460507"/>
              <a:ext cx="95731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Тучная</a:t>
              </a:r>
              <a:r>
                <a:rPr lang="ru-Ru" sz="800" b="1" i="0" u="none" baseline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клетка</a:t>
              </a:r>
              <a:endParaRPr lang="ru-Ru" sz="800" b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0" name="Freeform 1118">
              <a:extLst>
                <a:ext uri="{FF2B5EF4-FFF2-40B4-BE49-F238E27FC236}">
                  <a16:creationId xmlns:a16="http://schemas.microsoft.com/office/drawing/2014/main" id="{72A73A05-B578-F85D-4DDE-8BAF676C7BD1}"/>
                </a:ext>
              </a:extLst>
            </p:cNvPr>
            <p:cNvSpPr/>
            <p:nvPr/>
          </p:nvSpPr>
          <p:spPr>
            <a:xfrm>
              <a:off x="6544839" y="3332405"/>
              <a:ext cx="210534" cy="269227"/>
            </a:xfrm>
            <a:custGeom>
              <a:avLst/>
              <a:gdLst>
                <a:gd name="connsiteX0" fmla="*/ 132044 w 132044"/>
                <a:gd name="connsiteY0" fmla="*/ 0 h 184861"/>
                <a:gd name="connsiteX1" fmla="*/ 0 w 132044"/>
                <a:gd name="connsiteY1" fmla="*/ 184861 h 18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44" h="184861">
                  <a:moveTo>
                    <a:pt x="132044" y="0"/>
                  </a:moveTo>
                  <a:lnTo>
                    <a:pt x="0" y="184861"/>
                  </a:lnTo>
                </a:path>
              </a:pathLst>
            </a:custGeom>
            <a:noFill/>
            <a:ln w="6350">
              <a:solidFill>
                <a:srgbClr val="3E7D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1" name="Freeform 1128">
              <a:extLst>
                <a:ext uri="{FF2B5EF4-FFF2-40B4-BE49-F238E27FC236}">
                  <a16:creationId xmlns:a16="http://schemas.microsoft.com/office/drawing/2014/main" id="{52803CCC-E97A-5217-21FE-466886FA735A}"/>
                </a:ext>
              </a:extLst>
            </p:cNvPr>
            <p:cNvSpPr/>
            <p:nvPr/>
          </p:nvSpPr>
          <p:spPr>
            <a:xfrm>
              <a:off x="6408862" y="3148137"/>
              <a:ext cx="210534" cy="269227"/>
            </a:xfrm>
            <a:custGeom>
              <a:avLst/>
              <a:gdLst>
                <a:gd name="connsiteX0" fmla="*/ 132044 w 132044"/>
                <a:gd name="connsiteY0" fmla="*/ 0 h 184861"/>
                <a:gd name="connsiteX1" fmla="*/ 0 w 132044"/>
                <a:gd name="connsiteY1" fmla="*/ 184861 h 18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44" h="184861">
                  <a:moveTo>
                    <a:pt x="132044" y="0"/>
                  </a:moveTo>
                  <a:lnTo>
                    <a:pt x="0" y="184861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2" name="Freeform 1129">
              <a:extLst>
                <a:ext uri="{FF2B5EF4-FFF2-40B4-BE49-F238E27FC236}">
                  <a16:creationId xmlns:a16="http://schemas.microsoft.com/office/drawing/2014/main" id="{3C1A64A0-D86D-CFDA-FA03-06556B39024C}"/>
                </a:ext>
              </a:extLst>
            </p:cNvPr>
            <p:cNvSpPr/>
            <p:nvPr/>
          </p:nvSpPr>
          <p:spPr>
            <a:xfrm>
              <a:off x="6372027" y="2978551"/>
              <a:ext cx="210534" cy="269227"/>
            </a:xfrm>
            <a:custGeom>
              <a:avLst/>
              <a:gdLst>
                <a:gd name="connsiteX0" fmla="*/ 132044 w 132044"/>
                <a:gd name="connsiteY0" fmla="*/ 0 h 184861"/>
                <a:gd name="connsiteX1" fmla="*/ 0 w 132044"/>
                <a:gd name="connsiteY1" fmla="*/ 184861 h 18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44" h="184861">
                  <a:moveTo>
                    <a:pt x="132044" y="0"/>
                  </a:moveTo>
                  <a:lnTo>
                    <a:pt x="0" y="184861"/>
                  </a:lnTo>
                </a:path>
              </a:pathLst>
            </a:cu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" name="drop shadow">
              <a:extLst>
                <a:ext uri="{FF2B5EF4-FFF2-40B4-BE49-F238E27FC236}">
                  <a16:creationId xmlns:a16="http://schemas.microsoft.com/office/drawing/2014/main" id="{7F7500CA-D770-2D57-407A-9CD634F36DD6}"/>
                </a:ext>
              </a:extLst>
            </p:cNvPr>
            <p:cNvSpPr/>
            <p:nvPr/>
          </p:nvSpPr>
          <p:spPr>
            <a:xfrm>
              <a:off x="7928398" y="2698668"/>
              <a:ext cx="3134653" cy="2102798"/>
            </a:xfrm>
            <a:custGeom>
              <a:avLst/>
              <a:gdLst>
                <a:gd name="connsiteX0" fmla="*/ 138049 w 2418842"/>
                <a:gd name="connsiteY0" fmla="*/ 1622425 h 1622615"/>
                <a:gd name="connsiteX1" fmla="*/ 40577 w 2418842"/>
                <a:gd name="connsiteY1" fmla="*/ 1582103 h 1622615"/>
                <a:gd name="connsiteX2" fmla="*/ 33210 w 2418842"/>
                <a:gd name="connsiteY2" fmla="*/ 1574038 h 1622615"/>
                <a:gd name="connsiteX3" fmla="*/ 29909 w 2418842"/>
                <a:gd name="connsiteY3" fmla="*/ 1569911 h 1622615"/>
                <a:gd name="connsiteX4" fmla="*/ 28131 w 2418842"/>
                <a:gd name="connsiteY4" fmla="*/ 1567688 h 1622615"/>
                <a:gd name="connsiteX5" fmla="*/ 27115 w 2418842"/>
                <a:gd name="connsiteY5" fmla="*/ 1566355 h 1622615"/>
                <a:gd name="connsiteX6" fmla="*/ 26416 w 2418842"/>
                <a:gd name="connsiteY6" fmla="*/ 1565339 h 1622615"/>
                <a:gd name="connsiteX7" fmla="*/ 22923 w 2418842"/>
                <a:gd name="connsiteY7" fmla="*/ 1560322 h 1622615"/>
                <a:gd name="connsiteX8" fmla="*/ 21019 w 2418842"/>
                <a:gd name="connsiteY8" fmla="*/ 1557338 h 1622615"/>
                <a:gd name="connsiteX9" fmla="*/ 20384 w 2418842"/>
                <a:gd name="connsiteY9" fmla="*/ 1556322 h 1622615"/>
                <a:gd name="connsiteX10" fmla="*/ 16764 w 2418842"/>
                <a:gd name="connsiteY10" fmla="*/ 1550162 h 1622615"/>
                <a:gd name="connsiteX11" fmla="*/ 15431 w 2418842"/>
                <a:gd name="connsiteY11" fmla="*/ 1547495 h 1622615"/>
                <a:gd name="connsiteX12" fmla="*/ 14669 w 2418842"/>
                <a:gd name="connsiteY12" fmla="*/ 1545908 h 1622615"/>
                <a:gd name="connsiteX13" fmla="*/ 11874 w 2418842"/>
                <a:gd name="connsiteY13" fmla="*/ 1540066 h 1622615"/>
                <a:gd name="connsiteX14" fmla="*/ 10795 w 2418842"/>
                <a:gd name="connsiteY14" fmla="*/ 1537462 h 1622615"/>
                <a:gd name="connsiteX15" fmla="*/ 9716 w 2418842"/>
                <a:gd name="connsiteY15" fmla="*/ 1534668 h 1622615"/>
                <a:gd name="connsiteX16" fmla="*/ 9272 w 2418842"/>
                <a:gd name="connsiteY16" fmla="*/ 1533779 h 1622615"/>
                <a:gd name="connsiteX17" fmla="*/ 8065 w 2418842"/>
                <a:gd name="connsiteY17" fmla="*/ 1530541 h 1622615"/>
                <a:gd name="connsiteX18" fmla="*/ 7620 w 2418842"/>
                <a:gd name="connsiteY18" fmla="*/ 1529144 h 1622615"/>
                <a:gd name="connsiteX19" fmla="*/ 7112 w 2418842"/>
                <a:gd name="connsiteY19" fmla="*/ 1527556 h 1622615"/>
                <a:gd name="connsiteX20" fmla="*/ 5461 w 2418842"/>
                <a:gd name="connsiteY20" fmla="*/ 1522476 h 1622615"/>
                <a:gd name="connsiteX21" fmla="*/ 4953 w 2418842"/>
                <a:gd name="connsiteY21" fmla="*/ 1520698 h 1622615"/>
                <a:gd name="connsiteX22" fmla="*/ 4699 w 2418842"/>
                <a:gd name="connsiteY22" fmla="*/ 1519746 h 1622615"/>
                <a:gd name="connsiteX23" fmla="*/ 4699 w 2418842"/>
                <a:gd name="connsiteY23" fmla="*/ 1519492 h 1622615"/>
                <a:gd name="connsiteX24" fmla="*/ 4572 w 2418842"/>
                <a:gd name="connsiteY24" fmla="*/ 1519047 h 1622615"/>
                <a:gd name="connsiteX25" fmla="*/ 4382 w 2418842"/>
                <a:gd name="connsiteY25" fmla="*/ 1518412 h 1622615"/>
                <a:gd name="connsiteX26" fmla="*/ 3175 w 2418842"/>
                <a:gd name="connsiteY26" fmla="*/ 1513205 h 1622615"/>
                <a:gd name="connsiteX27" fmla="*/ 2922 w 2418842"/>
                <a:gd name="connsiteY27" fmla="*/ 1512062 h 1622615"/>
                <a:gd name="connsiteX28" fmla="*/ 1842 w 2418842"/>
                <a:gd name="connsiteY28" fmla="*/ 1505839 h 1622615"/>
                <a:gd name="connsiteX29" fmla="*/ 1397 w 2418842"/>
                <a:gd name="connsiteY29" fmla="*/ 1502855 h 1622615"/>
                <a:gd name="connsiteX30" fmla="*/ 826 w 2418842"/>
                <a:gd name="connsiteY30" fmla="*/ 1498029 h 1622615"/>
                <a:gd name="connsiteX31" fmla="*/ 381 w 2418842"/>
                <a:gd name="connsiteY31" fmla="*/ 1492631 h 1622615"/>
                <a:gd name="connsiteX32" fmla="*/ 254 w 2418842"/>
                <a:gd name="connsiteY32" fmla="*/ 1492250 h 1622615"/>
                <a:gd name="connsiteX33" fmla="*/ 254 w 2418842"/>
                <a:gd name="connsiteY33" fmla="*/ 1491742 h 1622615"/>
                <a:gd name="connsiteX34" fmla="*/ 127 w 2418842"/>
                <a:gd name="connsiteY34" fmla="*/ 1490853 h 1622615"/>
                <a:gd name="connsiteX35" fmla="*/ 0 w 2418842"/>
                <a:gd name="connsiteY35" fmla="*/ 1484567 h 1622615"/>
                <a:gd name="connsiteX36" fmla="*/ 0 w 2418842"/>
                <a:gd name="connsiteY36" fmla="*/ 1277239 h 1622615"/>
                <a:gd name="connsiteX37" fmla="*/ 161290 w 2418842"/>
                <a:gd name="connsiteY37" fmla="*/ 1136206 h 1622615"/>
                <a:gd name="connsiteX38" fmla="*/ 234188 w 2418842"/>
                <a:gd name="connsiteY38" fmla="*/ 1061212 h 1622615"/>
                <a:gd name="connsiteX39" fmla="*/ 419545 w 2418842"/>
                <a:gd name="connsiteY39" fmla="*/ 841820 h 1622615"/>
                <a:gd name="connsiteX40" fmla="*/ 490093 w 2418842"/>
                <a:gd name="connsiteY40" fmla="*/ 747522 h 1622615"/>
                <a:gd name="connsiteX41" fmla="*/ 515557 w 2418842"/>
                <a:gd name="connsiteY41" fmla="*/ 711771 h 1622615"/>
                <a:gd name="connsiteX42" fmla="*/ 725234 w 2418842"/>
                <a:gd name="connsiteY42" fmla="*/ 386144 h 1622615"/>
                <a:gd name="connsiteX43" fmla="*/ 785305 w 2418842"/>
                <a:gd name="connsiteY43" fmla="*/ 281686 h 1622615"/>
                <a:gd name="connsiteX44" fmla="*/ 860298 w 2418842"/>
                <a:gd name="connsiteY44" fmla="*/ 142113 h 1622615"/>
                <a:gd name="connsiteX45" fmla="*/ 860679 w 2418842"/>
                <a:gd name="connsiteY45" fmla="*/ 141414 h 1622615"/>
                <a:gd name="connsiteX46" fmla="*/ 860679 w 2418842"/>
                <a:gd name="connsiteY46" fmla="*/ 141414 h 1622615"/>
                <a:gd name="connsiteX47" fmla="*/ 900113 w 2418842"/>
                <a:gd name="connsiteY47" fmla="*/ 62865 h 1622615"/>
                <a:gd name="connsiteX48" fmla="*/ 930148 w 2418842"/>
                <a:gd name="connsiteY48" fmla="*/ 63 h 1622615"/>
                <a:gd name="connsiteX49" fmla="*/ 2280984 w 2418842"/>
                <a:gd name="connsiteY49" fmla="*/ 63 h 1622615"/>
                <a:gd name="connsiteX50" fmla="*/ 2416239 w 2418842"/>
                <a:gd name="connsiteY50" fmla="*/ 111061 h 1622615"/>
                <a:gd name="connsiteX51" fmla="*/ 2417319 w 2418842"/>
                <a:gd name="connsiteY51" fmla="*/ 117284 h 1622615"/>
                <a:gd name="connsiteX52" fmla="*/ 2418652 w 2418842"/>
                <a:gd name="connsiteY52" fmla="*/ 130810 h 1622615"/>
                <a:gd name="connsiteX53" fmla="*/ 2418843 w 2418842"/>
                <a:gd name="connsiteY53" fmla="*/ 137858 h 1622615"/>
                <a:gd name="connsiteX54" fmla="*/ 2418843 w 2418842"/>
                <a:gd name="connsiteY54" fmla="*/ 1484630 h 1622615"/>
                <a:gd name="connsiteX55" fmla="*/ 2418652 w 2418842"/>
                <a:gd name="connsiteY55" fmla="*/ 1491107 h 1622615"/>
                <a:gd name="connsiteX56" fmla="*/ 2418398 w 2418842"/>
                <a:gd name="connsiteY56" fmla="*/ 1495552 h 1622615"/>
                <a:gd name="connsiteX57" fmla="*/ 2418271 w 2418842"/>
                <a:gd name="connsiteY57" fmla="*/ 1497076 h 1622615"/>
                <a:gd name="connsiteX58" fmla="*/ 2418208 w 2418842"/>
                <a:gd name="connsiteY58" fmla="*/ 1498346 h 1622615"/>
                <a:gd name="connsiteX59" fmla="*/ 2417382 w 2418842"/>
                <a:gd name="connsiteY59" fmla="*/ 1504696 h 1622615"/>
                <a:gd name="connsiteX60" fmla="*/ 2416302 w 2418842"/>
                <a:gd name="connsiteY60" fmla="*/ 1511364 h 1622615"/>
                <a:gd name="connsiteX61" fmla="*/ 2416048 w 2418842"/>
                <a:gd name="connsiteY61" fmla="*/ 1512951 h 1622615"/>
                <a:gd name="connsiteX62" fmla="*/ 2416048 w 2418842"/>
                <a:gd name="connsiteY62" fmla="*/ 1512951 h 1622615"/>
                <a:gd name="connsiteX63" fmla="*/ 2415731 w 2418842"/>
                <a:gd name="connsiteY63" fmla="*/ 1514221 h 1622615"/>
                <a:gd name="connsiteX64" fmla="*/ 2415033 w 2418842"/>
                <a:gd name="connsiteY64" fmla="*/ 1517142 h 1622615"/>
                <a:gd name="connsiteX65" fmla="*/ 2414906 w 2418842"/>
                <a:gd name="connsiteY65" fmla="*/ 1517587 h 1622615"/>
                <a:gd name="connsiteX66" fmla="*/ 2414906 w 2418842"/>
                <a:gd name="connsiteY66" fmla="*/ 1518158 h 1622615"/>
                <a:gd name="connsiteX67" fmla="*/ 2413699 w 2418842"/>
                <a:gd name="connsiteY67" fmla="*/ 1522222 h 1622615"/>
                <a:gd name="connsiteX68" fmla="*/ 2413509 w 2418842"/>
                <a:gd name="connsiteY68" fmla="*/ 1523048 h 1622615"/>
                <a:gd name="connsiteX69" fmla="*/ 2413255 w 2418842"/>
                <a:gd name="connsiteY69" fmla="*/ 1523873 h 1622615"/>
                <a:gd name="connsiteX70" fmla="*/ 2413255 w 2418842"/>
                <a:gd name="connsiteY70" fmla="*/ 1524064 h 1622615"/>
                <a:gd name="connsiteX71" fmla="*/ 2412429 w 2418842"/>
                <a:gd name="connsiteY71" fmla="*/ 1526731 h 1622615"/>
                <a:gd name="connsiteX72" fmla="*/ 2410651 w 2418842"/>
                <a:gd name="connsiteY72" fmla="*/ 1532065 h 1622615"/>
                <a:gd name="connsiteX73" fmla="*/ 2408873 w 2418842"/>
                <a:gd name="connsiteY73" fmla="*/ 1536637 h 1622615"/>
                <a:gd name="connsiteX74" fmla="*/ 2407222 w 2418842"/>
                <a:gd name="connsiteY74" fmla="*/ 1540510 h 1622615"/>
                <a:gd name="connsiteX75" fmla="*/ 2405508 w 2418842"/>
                <a:gd name="connsiteY75" fmla="*/ 1544384 h 1622615"/>
                <a:gd name="connsiteX76" fmla="*/ 2399793 w 2418842"/>
                <a:gd name="connsiteY76" fmla="*/ 1555052 h 1622615"/>
                <a:gd name="connsiteX77" fmla="*/ 2399031 w 2418842"/>
                <a:gd name="connsiteY77" fmla="*/ 1556322 h 1622615"/>
                <a:gd name="connsiteX78" fmla="*/ 2399031 w 2418842"/>
                <a:gd name="connsiteY78" fmla="*/ 1556449 h 1622615"/>
                <a:gd name="connsiteX79" fmla="*/ 2397570 w 2418842"/>
                <a:gd name="connsiteY79" fmla="*/ 1556449 h 1622615"/>
                <a:gd name="connsiteX80" fmla="*/ 2397570 w 2418842"/>
                <a:gd name="connsiteY80" fmla="*/ 1558735 h 1622615"/>
                <a:gd name="connsiteX81" fmla="*/ 2393506 w 2418842"/>
                <a:gd name="connsiteY81" fmla="*/ 1564640 h 1622615"/>
                <a:gd name="connsiteX82" fmla="*/ 2392109 w 2418842"/>
                <a:gd name="connsiteY82" fmla="*/ 1566545 h 1622615"/>
                <a:gd name="connsiteX83" fmla="*/ 2390775 w 2418842"/>
                <a:gd name="connsiteY83" fmla="*/ 1568323 h 1622615"/>
                <a:gd name="connsiteX84" fmla="*/ 2390395 w 2418842"/>
                <a:gd name="connsiteY84" fmla="*/ 1568831 h 1622615"/>
                <a:gd name="connsiteX85" fmla="*/ 2388109 w 2418842"/>
                <a:gd name="connsiteY85" fmla="*/ 1571689 h 1622615"/>
                <a:gd name="connsiteX86" fmla="*/ 2387347 w 2418842"/>
                <a:gd name="connsiteY86" fmla="*/ 1572578 h 1622615"/>
                <a:gd name="connsiteX87" fmla="*/ 2387347 w 2418842"/>
                <a:gd name="connsiteY87" fmla="*/ 1572705 h 1622615"/>
                <a:gd name="connsiteX88" fmla="*/ 2384616 w 2418842"/>
                <a:gd name="connsiteY88" fmla="*/ 1576007 h 1622615"/>
                <a:gd name="connsiteX89" fmla="*/ 2384172 w 2418842"/>
                <a:gd name="connsiteY89" fmla="*/ 1576515 h 1622615"/>
                <a:gd name="connsiteX90" fmla="*/ 2381695 w 2418842"/>
                <a:gd name="connsiteY90" fmla="*/ 1579182 h 1622615"/>
                <a:gd name="connsiteX91" fmla="*/ 2380488 w 2418842"/>
                <a:gd name="connsiteY91" fmla="*/ 1580388 h 1622615"/>
                <a:gd name="connsiteX92" fmla="*/ 2378901 w 2418842"/>
                <a:gd name="connsiteY92" fmla="*/ 1582039 h 1622615"/>
                <a:gd name="connsiteX93" fmla="*/ 2378139 w 2418842"/>
                <a:gd name="connsiteY93" fmla="*/ 1582801 h 1622615"/>
                <a:gd name="connsiteX94" fmla="*/ 2376044 w 2418842"/>
                <a:gd name="connsiteY94" fmla="*/ 1584833 h 1622615"/>
                <a:gd name="connsiteX95" fmla="*/ 2372805 w 2418842"/>
                <a:gd name="connsiteY95" fmla="*/ 1587818 h 1622615"/>
                <a:gd name="connsiteX96" fmla="*/ 2369439 w 2418842"/>
                <a:gd name="connsiteY96" fmla="*/ 1590675 h 1622615"/>
                <a:gd name="connsiteX97" fmla="*/ 2368868 w 2418842"/>
                <a:gd name="connsiteY97" fmla="*/ 1591183 h 1622615"/>
                <a:gd name="connsiteX98" fmla="*/ 2364804 w 2418842"/>
                <a:gd name="connsiteY98" fmla="*/ 1594422 h 1622615"/>
                <a:gd name="connsiteX99" fmla="*/ 2364486 w 2418842"/>
                <a:gd name="connsiteY99" fmla="*/ 1594612 h 1622615"/>
                <a:gd name="connsiteX100" fmla="*/ 2364042 w 2418842"/>
                <a:gd name="connsiteY100" fmla="*/ 1594993 h 1622615"/>
                <a:gd name="connsiteX101" fmla="*/ 2363471 w 2418842"/>
                <a:gd name="connsiteY101" fmla="*/ 1595438 h 1622615"/>
                <a:gd name="connsiteX102" fmla="*/ 2362518 w 2418842"/>
                <a:gd name="connsiteY102" fmla="*/ 1596200 h 1622615"/>
                <a:gd name="connsiteX103" fmla="*/ 2359343 w 2418842"/>
                <a:gd name="connsiteY103" fmla="*/ 1598359 h 1622615"/>
                <a:gd name="connsiteX104" fmla="*/ 2354898 w 2418842"/>
                <a:gd name="connsiteY104" fmla="*/ 1601280 h 1622615"/>
                <a:gd name="connsiteX105" fmla="*/ 2351469 w 2418842"/>
                <a:gd name="connsiteY105" fmla="*/ 1603375 h 1622615"/>
                <a:gd name="connsiteX106" fmla="*/ 2347151 w 2418842"/>
                <a:gd name="connsiteY106" fmla="*/ 1605788 h 1622615"/>
                <a:gd name="connsiteX107" fmla="*/ 2346325 w 2418842"/>
                <a:gd name="connsiteY107" fmla="*/ 1606233 h 1622615"/>
                <a:gd name="connsiteX108" fmla="*/ 2342325 w 2418842"/>
                <a:gd name="connsiteY108" fmla="*/ 1608328 h 1622615"/>
                <a:gd name="connsiteX109" fmla="*/ 2342071 w 2418842"/>
                <a:gd name="connsiteY109" fmla="*/ 1608328 h 1622615"/>
                <a:gd name="connsiteX110" fmla="*/ 2341563 w 2418842"/>
                <a:gd name="connsiteY110" fmla="*/ 1608709 h 1622615"/>
                <a:gd name="connsiteX111" fmla="*/ 2337944 w 2418842"/>
                <a:gd name="connsiteY111" fmla="*/ 1610424 h 1622615"/>
                <a:gd name="connsiteX112" fmla="*/ 2337309 w 2418842"/>
                <a:gd name="connsiteY112" fmla="*/ 1610741 h 1622615"/>
                <a:gd name="connsiteX113" fmla="*/ 2333689 w 2418842"/>
                <a:gd name="connsiteY113" fmla="*/ 1612265 h 1622615"/>
                <a:gd name="connsiteX114" fmla="*/ 2328609 w 2418842"/>
                <a:gd name="connsiteY114" fmla="*/ 1614234 h 1622615"/>
                <a:gd name="connsiteX115" fmla="*/ 2322259 w 2418842"/>
                <a:gd name="connsiteY115" fmla="*/ 1616393 h 1622615"/>
                <a:gd name="connsiteX116" fmla="*/ 2316417 w 2418842"/>
                <a:gd name="connsiteY116" fmla="*/ 1618044 h 1622615"/>
                <a:gd name="connsiteX117" fmla="*/ 2315147 w 2418842"/>
                <a:gd name="connsiteY117" fmla="*/ 1618425 h 1622615"/>
                <a:gd name="connsiteX118" fmla="*/ 2314766 w 2418842"/>
                <a:gd name="connsiteY118" fmla="*/ 1618425 h 1622615"/>
                <a:gd name="connsiteX119" fmla="*/ 2313306 w 2418842"/>
                <a:gd name="connsiteY119" fmla="*/ 1618806 h 1622615"/>
                <a:gd name="connsiteX120" fmla="*/ 2312797 w 2418842"/>
                <a:gd name="connsiteY120" fmla="*/ 1618806 h 1622615"/>
                <a:gd name="connsiteX121" fmla="*/ 2312417 w 2418842"/>
                <a:gd name="connsiteY121" fmla="*/ 1618996 h 1622615"/>
                <a:gd name="connsiteX122" fmla="*/ 2311972 w 2418842"/>
                <a:gd name="connsiteY122" fmla="*/ 1619123 h 1622615"/>
                <a:gd name="connsiteX123" fmla="*/ 2308289 w 2418842"/>
                <a:gd name="connsiteY123" fmla="*/ 1619949 h 1622615"/>
                <a:gd name="connsiteX124" fmla="*/ 2302828 w 2418842"/>
                <a:gd name="connsiteY124" fmla="*/ 1620901 h 1622615"/>
                <a:gd name="connsiteX125" fmla="*/ 2302193 w 2418842"/>
                <a:gd name="connsiteY125" fmla="*/ 1621028 h 1622615"/>
                <a:gd name="connsiteX126" fmla="*/ 2299209 w 2418842"/>
                <a:gd name="connsiteY126" fmla="*/ 1621409 h 1622615"/>
                <a:gd name="connsiteX127" fmla="*/ 2298573 w 2418842"/>
                <a:gd name="connsiteY127" fmla="*/ 1621409 h 1622615"/>
                <a:gd name="connsiteX128" fmla="*/ 2295018 w 2418842"/>
                <a:gd name="connsiteY128" fmla="*/ 1621917 h 1622615"/>
                <a:gd name="connsiteX129" fmla="*/ 2281238 w 2418842"/>
                <a:gd name="connsiteY129" fmla="*/ 1622616 h 1622615"/>
                <a:gd name="connsiteX130" fmla="*/ 138176 w 2418842"/>
                <a:gd name="connsiteY130" fmla="*/ 1622616 h 1622615"/>
                <a:gd name="connsiteX131" fmla="*/ 980695 w 2418842"/>
                <a:gd name="connsiteY131" fmla="*/ 335534 h 1622615"/>
                <a:gd name="connsiteX132" fmla="*/ 952627 w 2418842"/>
                <a:gd name="connsiteY132" fmla="*/ 342773 h 1622615"/>
                <a:gd name="connsiteX133" fmla="*/ 939864 w 2418842"/>
                <a:gd name="connsiteY133" fmla="*/ 352362 h 1622615"/>
                <a:gd name="connsiteX134" fmla="*/ 939864 w 2418842"/>
                <a:gd name="connsiteY134" fmla="*/ 434086 h 1622615"/>
                <a:gd name="connsiteX135" fmla="*/ 980695 w 2418842"/>
                <a:gd name="connsiteY135" fmla="*/ 451040 h 1622615"/>
                <a:gd name="connsiteX136" fmla="*/ 1006602 w 2418842"/>
                <a:gd name="connsiteY136" fmla="*/ 444881 h 1622615"/>
                <a:gd name="connsiteX137" fmla="*/ 1021588 w 2418842"/>
                <a:gd name="connsiteY137" fmla="*/ 434086 h 1622615"/>
                <a:gd name="connsiteX138" fmla="*/ 1021588 w 2418842"/>
                <a:gd name="connsiteY138" fmla="*/ 352362 h 1622615"/>
                <a:gd name="connsiteX139" fmla="*/ 980758 w 2418842"/>
                <a:gd name="connsiteY139" fmla="*/ 335471 h 1622615"/>
                <a:gd name="connsiteX140" fmla="*/ 167513 w 2418842"/>
                <a:gd name="connsiteY140" fmla="*/ 960692 h 1622615"/>
                <a:gd name="connsiteX141" fmla="*/ 131128 w 2418842"/>
                <a:gd name="connsiteY141" fmla="*/ 945642 h 1622615"/>
                <a:gd name="connsiteX142" fmla="*/ 131128 w 2418842"/>
                <a:gd name="connsiteY142" fmla="*/ 872934 h 1622615"/>
                <a:gd name="connsiteX143" fmla="*/ 167513 w 2418842"/>
                <a:gd name="connsiteY143" fmla="*/ 857885 h 1622615"/>
                <a:gd name="connsiteX144" fmla="*/ 203898 w 2418842"/>
                <a:gd name="connsiteY144" fmla="*/ 872934 h 1622615"/>
                <a:gd name="connsiteX145" fmla="*/ 203898 w 2418842"/>
                <a:gd name="connsiteY145" fmla="*/ 945642 h 1622615"/>
                <a:gd name="connsiteX146" fmla="*/ 167513 w 2418842"/>
                <a:gd name="connsiteY146" fmla="*/ 960692 h 1622615"/>
                <a:gd name="connsiteX147" fmla="*/ 318071 w 2418842"/>
                <a:gd name="connsiteY147" fmla="*/ 625031 h 1622615"/>
                <a:gd name="connsiteX148" fmla="*/ 281686 w 2418842"/>
                <a:gd name="connsiteY148" fmla="*/ 609981 h 1622615"/>
                <a:gd name="connsiteX149" fmla="*/ 266636 w 2418842"/>
                <a:gd name="connsiteY149" fmla="*/ 573596 h 1622615"/>
                <a:gd name="connsiteX150" fmla="*/ 281686 w 2418842"/>
                <a:gd name="connsiteY150" fmla="*/ 537210 h 1622615"/>
                <a:gd name="connsiteX151" fmla="*/ 318071 w 2418842"/>
                <a:gd name="connsiteY151" fmla="*/ 522160 h 1622615"/>
                <a:gd name="connsiteX152" fmla="*/ 354457 w 2418842"/>
                <a:gd name="connsiteY152" fmla="*/ 537210 h 1622615"/>
                <a:gd name="connsiteX153" fmla="*/ 354457 w 2418842"/>
                <a:gd name="connsiteY153" fmla="*/ 609918 h 1622615"/>
                <a:gd name="connsiteX154" fmla="*/ 318071 w 2418842"/>
                <a:gd name="connsiteY154" fmla="*/ 624967 h 1622615"/>
                <a:gd name="connsiteX155" fmla="*/ 615633 w 2418842"/>
                <a:gd name="connsiteY155" fmla="*/ 370269 h 1622615"/>
                <a:gd name="connsiteX156" fmla="*/ 579247 w 2418842"/>
                <a:gd name="connsiteY156" fmla="*/ 355219 h 1622615"/>
                <a:gd name="connsiteX157" fmla="*/ 579247 w 2418842"/>
                <a:gd name="connsiteY157" fmla="*/ 282575 h 1622615"/>
                <a:gd name="connsiteX158" fmla="*/ 615633 w 2418842"/>
                <a:gd name="connsiteY158" fmla="*/ 267526 h 1622615"/>
                <a:gd name="connsiteX159" fmla="*/ 652018 w 2418842"/>
                <a:gd name="connsiteY159" fmla="*/ 282575 h 1622615"/>
                <a:gd name="connsiteX160" fmla="*/ 667068 w 2418842"/>
                <a:gd name="connsiteY160" fmla="*/ 318897 h 1622615"/>
                <a:gd name="connsiteX161" fmla="*/ 652018 w 2418842"/>
                <a:gd name="connsiteY161" fmla="*/ 355219 h 1622615"/>
                <a:gd name="connsiteX162" fmla="*/ 615633 w 2418842"/>
                <a:gd name="connsiteY162" fmla="*/ 370269 h 1622615"/>
                <a:gd name="connsiteX163" fmla="*/ 612267 w 2418842"/>
                <a:gd name="connsiteY163" fmla="*/ 70739 h 1622615"/>
                <a:gd name="connsiteX164" fmla="*/ 575882 w 2418842"/>
                <a:gd name="connsiteY164" fmla="*/ 55689 h 1622615"/>
                <a:gd name="connsiteX165" fmla="*/ 564706 w 2418842"/>
                <a:gd name="connsiteY165" fmla="*/ 0 h 1622615"/>
                <a:gd name="connsiteX166" fmla="*/ 659892 w 2418842"/>
                <a:gd name="connsiteY166" fmla="*/ 0 h 1622615"/>
                <a:gd name="connsiteX167" fmla="*/ 648589 w 2418842"/>
                <a:gd name="connsiteY167" fmla="*/ 55689 h 1622615"/>
                <a:gd name="connsiteX168" fmla="*/ 612204 w 2418842"/>
                <a:gd name="connsiteY168" fmla="*/ 70739 h 162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2418842" h="1622615">
                  <a:moveTo>
                    <a:pt x="138049" y="1622425"/>
                  </a:moveTo>
                  <a:cubicBezTo>
                    <a:pt x="101219" y="1622425"/>
                    <a:pt x="66611" y="1608074"/>
                    <a:pt x="40577" y="1582103"/>
                  </a:cubicBezTo>
                  <a:cubicBezTo>
                    <a:pt x="38164" y="1579690"/>
                    <a:pt x="35751" y="1577023"/>
                    <a:pt x="33210" y="1574038"/>
                  </a:cubicBezTo>
                  <a:cubicBezTo>
                    <a:pt x="32004" y="1572705"/>
                    <a:pt x="30924" y="1571308"/>
                    <a:pt x="29909" y="1569911"/>
                  </a:cubicBezTo>
                  <a:cubicBezTo>
                    <a:pt x="29210" y="1569022"/>
                    <a:pt x="28639" y="1568387"/>
                    <a:pt x="28131" y="1567688"/>
                  </a:cubicBezTo>
                  <a:cubicBezTo>
                    <a:pt x="27686" y="1567180"/>
                    <a:pt x="27432" y="1566736"/>
                    <a:pt x="27115" y="1566355"/>
                  </a:cubicBezTo>
                  <a:lnTo>
                    <a:pt x="26416" y="1565339"/>
                  </a:lnTo>
                  <a:cubicBezTo>
                    <a:pt x="25209" y="1563688"/>
                    <a:pt x="24003" y="1562037"/>
                    <a:pt x="22923" y="1560322"/>
                  </a:cubicBezTo>
                  <a:cubicBezTo>
                    <a:pt x="22225" y="1559306"/>
                    <a:pt x="21654" y="1558290"/>
                    <a:pt x="21019" y="1557338"/>
                  </a:cubicBezTo>
                  <a:lnTo>
                    <a:pt x="20384" y="1556322"/>
                  </a:lnTo>
                  <a:cubicBezTo>
                    <a:pt x="18986" y="1554226"/>
                    <a:pt x="17844" y="1552194"/>
                    <a:pt x="16764" y="1550162"/>
                  </a:cubicBezTo>
                  <a:cubicBezTo>
                    <a:pt x="16383" y="1549337"/>
                    <a:pt x="15939" y="1548384"/>
                    <a:pt x="15431" y="1547495"/>
                  </a:cubicBezTo>
                  <a:cubicBezTo>
                    <a:pt x="15113" y="1546924"/>
                    <a:pt x="14922" y="1546416"/>
                    <a:pt x="14669" y="1545908"/>
                  </a:cubicBezTo>
                  <a:cubicBezTo>
                    <a:pt x="13526" y="1543622"/>
                    <a:pt x="12700" y="1541844"/>
                    <a:pt x="11874" y="1540066"/>
                  </a:cubicBezTo>
                  <a:lnTo>
                    <a:pt x="10795" y="1537462"/>
                  </a:lnTo>
                  <a:lnTo>
                    <a:pt x="9716" y="1534668"/>
                  </a:lnTo>
                  <a:lnTo>
                    <a:pt x="9272" y="1533779"/>
                  </a:lnTo>
                  <a:cubicBezTo>
                    <a:pt x="8827" y="1532700"/>
                    <a:pt x="8446" y="1531620"/>
                    <a:pt x="8065" y="1530541"/>
                  </a:cubicBezTo>
                  <a:lnTo>
                    <a:pt x="7620" y="1529144"/>
                  </a:lnTo>
                  <a:cubicBezTo>
                    <a:pt x="7430" y="1528636"/>
                    <a:pt x="7303" y="1528064"/>
                    <a:pt x="7112" y="1527556"/>
                  </a:cubicBezTo>
                  <a:cubicBezTo>
                    <a:pt x="7112" y="1527556"/>
                    <a:pt x="5588" y="1522794"/>
                    <a:pt x="5461" y="1522476"/>
                  </a:cubicBezTo>
                  <a:cubicBezTo>
                    <a:pt x="5461" y="1522476"/>
                    <a:pt x="5017" y="1521016"/>
                    <a:pt x="4953" y="1520698"/>
                  </a:cubicBezTo>
                  <a:cubicBezTo>
                    <a:pt x="4826" y="1520127"/>
                    <a:pt x="4699" y="1519936"/>
                    <a:pt x="4699" y="1519746"/>
                  </a:cubicBezTo>
                  <a:lnTo>
                    <a:pt x="4699" y="1519492"/>
                  </a:lnTo>
                  <a:cubicBezTo>
                    <a:pt x="4699" y="1519492"/>
                    <a:pt x="4572" y="1519047"/>
                    <a:pt x="4572" y="1519047"/>
                  </a:cubicBezTo>
                  <a:cubicBezTo>
                    <a:pt x="4572" y="1518857"/>
                    <a:pt x="4445" y="1518666"/>
                    <a:pt x="4382" y="1518412"/>
                  </a:cubicBezTo>
                  <a:lnTo>
                    <a:pt x="3175" y="1513205"/>
                  </a:lnTo>
                  <a:cubicBezTo>
                    <a:pt x="3048" y="1512761"/>
                    <a:pt x="2922" y="1512380"/>
                    <a:pt x="2922" y="1512062"/>
                  </a:cubicBezTo>
                  <a:lnTo>
                    <a:pt x="1842" y="1505839"/>
                  </a:lnTo>
                  <a:lnTo>
                    <a:pt x="1397" y="1502855"/>
                  </a:lnTo>
                  <a:cubicBezTo>
                    <a:pt x="1143" y="1501077"/>
                    <a:pt x="953" y="1499616"/>
                    <a:pt x="826" y="1498029"/>
                  </a:cubicBezTo>
                  <a:lnTo>
                    <a:pt x="381" y="1492631"/>
                  </a:lnTo>
                  <a:lnTo>
                    <a:pt x="254" y="1492250"/>
                  </a:lnTo>
                  <a:lnTo>
                    <a:pt x="254" y="1491742"/>
                  </a:lnTo>
                  <a:lnTo>
                    <a:pt x="127" y="1490853"/>
                  </a:lnTo>
                  <a:cubicBezTo>
                    <a:pt x="127" y="1488885"/>
                    <a:pt x="0" y="1486726"/>
                    <a:pt x="0" y="1484567"/>
                  </a:cubicBezTo>
                  <a:lnTo>
                    <a:pt x="0" y="1277239"/>
                  </a:lnTo>
                  <a:cubicBezTo>
                    <a:pt x="52197" y="1237615"/>
                    <a:pt x="106426" y="1190181"/>
                    <a:pt x="161290" y="1136206"/>
                  </a:cubicBezTo>
                  <a:cubicBezTo>
                    <a:pt x="185547" y="1112457"/>
                    <a:pt x="210059" y="1087247"/>
                    <a:pt x="234188" y="1061212"/>
                  </a:cubicBezTo>
                  <a:cubicBezTo>
                    <a:pt x="295211" y="995807"/>
                    <a:pt x="357569" y="921957"/>
                    <a:pt x="419545" y="841820"/>
                  </a:cubicBezTo>
                  <a:cubicBezTo>
                    <a:pt x="443040" y="811403"/>
                    <a:pt x="466789" y="779653"/>
                    <a:pt x="490093" y="747522"/>
                  </a:cubicBezTo>
                  <a:cubicBezTo>
                    <a:pt x="498984" y="735203"/>
                    <a:pt x="507492" y="723265"/>
                    <a:pt x="515557" y="711771"/>
                  </a:cubicBezTo>
                  <a:cubicBezTo>
                    <a:pt x="564388" y="642557"/>
                    <a:pt x="640397" y="529844"/>
                    <a:pt x="725234" y="386144"/>
                  </a:cubicBezTo>
                  <a:cubicBezTo>
                    <a:pt x="745617" y="351727"/>
                    <a:pt x="765810" y="316611"/>
                    <a:pt x="785305" y="281686"/>
                  </a:cubicBezTo>
                  <a:cubicBezTo>
                    <a:pt x="810768" y="236283"/>
                    <a:pt x="835978" y="189294"/>
                    <a:pt x="860298" y="142113"/>
                  </a:cubicBezTo>
                  <a:lnTo>
                    <a:pt x="860679" y="141414"/>
                  </a:lnTo>
                  <a:lnTo>
                    <a:pt x="860679" y="141414"/>
                  </a:lnTo>
                  <a:cubicBezTo>
                    <a:pt x="874522" y="114490"/>
                    <a:pt x="887794" y="88074"/>
                    <a:pt x="900113" y="62865"/>
                  </a:cubicBezTo>
                  <a:cubicBezTo>
                    <a:pt x="910146" y="42418"/>
                    <a:pt x="920242" y="21336"/>
                    <a:pt x="930148" y="63"/>
                  </a:cubicBezTo>
                  <a:lnTo>
                    <a:pt x="2280984" y="63"/>
                  </a:lnTo>
                  <a:cubicBezTo>
                    <a:pt x="2346580" y="63"/>
                    <a:pt x="2403475" y="46736"/>
                    <a:pt x="2416239" y="111061"/>
                  </a:cubicBezTo>
                  <a:cubicBezTo>
                    <a:pt x="2416684" y="113347"/>
                    <a:pt x="2417001" y="115316"/>
                    <a:pt x="2417319" y="117284"/>
                  </a:cubicBezTo>
                  <a:cubicBezTo>
                    <a:pt x="2417954" y="121857"/>
                    <a:pt x="2418398" y="126302"/>
                    <a:pt x="2418652" y="130810"/>
                  </a:cubicBezTo>
                  <a:cubicBezTo>
                    <a:pt x="2418779" y="133159"/>
                    <a:pt x="2418843" y="135509"/>
                    <a:pt x="2418843" y="137858"/>
                  </a:cubicBezTo>
                  <a:lnTo>
                    <a:pt x="2418843" y="1484630"/>
                  </a:lnTo>
                  <a:cubicBezTo>
                    <a:pt x="2418843" y="1486789"/>
                    <a:pt x="2418779" y="1488948"/>
                    <a:pt x="2418652" y="1491107"/>
                  </a:cubicBezTo>
                  <a:cubicBezTo>
                    <a:pt x="2418588" y="1492695"/>
                    <a:pt x="2418525" y="1494092"/>
                    <a:pt x="2418398" y="1495552"/>
                  </a:cubicBezTo>
                  <a:cubicBezTo>
                    <a:pt x="2418398" y="1496251"/>
                    <a:pt x="2418398" y="1496632"/>
                    <a:pt x="2418271" y="1497076"/>
                  </a:cubicBezTo>
                  <a:cubicBezTo>
                    <a:pt x="2418208" y="1497457"/>
                    <a:pt x="2418208" y="1497838"/>
                    <a:pt x="2418208" y="1498346"/>
                  </a:cubicBezTo>
                  <a:cubicBezTo>
                    <a:pt x="2417954" y="1500378"/>
                    <a:pt x="2417699" y="1502537"/>
                    <a:pt x="2417382" y="1504696"/>
                  </a:cubicBezTo>
                  <a:cubicBezTo>
                    <a:pt x="2417064" y="1506982"/>
                    <a:pt x="2416684" y="1509141"/>
                    <a:pt x="2416302" y="1511364"/>
                  </a:cubicBezTo>
                  <a:cubicBezTo>
                    <a:pt x="2416175" y="1511808"/>
                    <a:pt x="2416112" y="1512380"/>
                    <a:pt x="2416048" y="1512951"/>
                  </a:cubicBezTo>
                  <a:lnTo>
                    <a:pt x="2416048" y="1512951"/>
                  </a:lnTo>
                  <a:cubicBezTo>
                    <a:pt x="2416048" y="1512951"/>
                    <a:pt x="2415731" y="1514221"/>
                    <a:pt x="2415731" y="1514221"/>
                  </a:cubicBezTo>
                  <a:cubicBezTo>
                    <a:pt x="2415540" y="1515237"/>
                    <a:pt x="2415350" y="1516190"/>
                    <a:pt x="2415033" y="1517142"/>
                  </a:cubicBezTo>
                  <a:lnTo>
                    <a:pt x="2414906" y="1517587"/>
                  </a:lnTo>
                  <a:lnTo>
                    <a:pt x="2414906" y="1518158"/>
                  </a:lnTo>
                  <a:cubicBezTo>
                    <a:pt x="2414524" y="1519555"/>
                    <a:pt x="2414144" y="1520889"/>
                    <a:pt x="2413699" y="1522222"/>
                  </a:cubicBezTo>
                  <a:lnTo>
                    <a:pt x="2413509" y="1523048"/>
                  </a:lnTo>
                  <a:lnTo>
                    <a:pt x="2413255" y="1523873"/>
                  </a:lnTo>
                  <a:lnTo>
                    <a:pt x="2413255" y="1524064"/>
                  </a:lnTo>
                  <a:cubicBezTo>
                    <a:pt x="2413064" y="1524635"/>
                    <a:pt x="2412429" y="1526731"/>
                    <a:pt x="2412429" y="1526731"/>
                  </a:cubicBezTo>
                  <a:cubicBezTo>
                    <a:pt x="2411858" y="1528572"/>
                    <a:pt x="2411349" y="1530287"/>
                    <a:pt x="2410651" y="1532065"/>
                  </a:cubicBezTo>
                  <a:cubicBezTo>
                    <a:pt x="2410080" y="1533652"/>
                    <a:pt x="2409445" y="1535176"/>
                    <a:pt x="2408873" y="1536637"/>
                  </a:cubicBezTo>
                  <a:cubicBezTo>
                    <a:pt x="2408365" y="1537970"/>
                    <a:pt x="2407794" y="1539240"/>
                    <a:pt x="2407222" y="1540510"/>
                  </a:cubicBezTo>
                  <a:cubicBezTo>
                    <a:pt x="2406650" y="1541907"/>
                    <a:pt x="2406079" y="1543177"/>
                    <a:pt x="2405508" y="1544384"/>
                  </a:cubicBezTo>
                  <a:cubicBezTo>
                    <a:pt x="2403666" y="1548257"/>
                    <a:pt x="2401824" y="1551686"/>
                    <a:pt x="2399793" y="1555052"/>
                  </a:cubicBezTo>
                  <a:cubicBezTo>
                    <a:pt x="2399475" y="1555623"/>
                    <a:pt x="2399284" y="1556004"/>
                    <a:pt x="2399031" y="1556322"/>
                  </a:cubicBezTo>
                  <a:lnTo>
                    <a:pt x="2399031" y="1556449"/>
                  </a:lnTo>
                  <a:lnTo>
                    <a:pt x="2397570" y="1556449"/>
                  </a:lnTo>
                  <a:lnTo>
                    <a:pt x="2397570" y="1558735"/>
                  </a:lnTo>
                  <a:cubicBezTo>
                    <a:pt x="2396236" y="1560767"/>
                    <a:pt x="2394903" y="1562735"/>
                    <a:pt x="2393506" y="1564640"/>
                  </a:cubicBezTo>
                  <a:lnTo>
                    <a:pt x="2392109" y="1566545"/>
                  </a:lnTo>
                  <a:cubicBezTo>
                    <a:pt x="2391728" y="1566990"/>
                    <a:pt x="2391284" y="1567625"/>
                    <a:pt x="2390775" y="1568323"/>
                  </a:cubicBezTo>
                  <a:lnTo>
                    <a:pt x="2390395" y="1568831"/>
                  </a:lnTo>
                  <a:cubicBezTo>
                    <a:pt x="2389696" y="1569847"/>
                    <a:pt x="2388934" y="1570736"/>
                    <a:pt x="2388109" y="1571689"/>
                  </a:cubicBezTo>
                  <a:lnTo>
                    <a:pt x="2387347" y="1572578"/>
                  </a:lnTo>
                  <a:lnTo>
                    <a:pt x="2387347" y="1572705"/>
                  </a:lnTo>
                  <a:cubicBezTo>
                    <a:pt x="2386458" y="1573784"/>
                    <a:pt x="2385505" y="1574927"/>
                    <a:pt x="2384616" y="1576007"/>
                  </a:cubicBezTo>
                  <a:lnTo>
                    <a:pt x="2384172" y="1576515"/>
                  </a:lnTo>
                  <a:cubicBezTo>
                    <a:pt x="2383283" y="1577531"/>
                    <a:pt x="2382521" y="1578356"/>
                    <a:pt x="2381695" y="1579182"/>
                  </a:cubicBezTo>
                  <a:lnTo>
                    <a:pt x="2380488" y="1580388"/>
                  </a:lnTo>
                  <a:cubicBezTo>
                    <a:pt x="2379981" y="1580960"/>
                    <a:pt x="2379472" y="1581468"/>
                    <a:pt x="2378901" y="1582039"/>
                  </a:cubicBezTo>
                  <a:lnTo>
                    <a:pt x="2378139" y="1582801"/>
                  </a:lnTo>
                  <a:cubicBezTo>
                    <a:pt x="2377440" y="1583500"/>
                    <a:pt x="2376742" y="1584198"/>
                    <a:pt x="2376044" y="1584833"/>
                  </a:cubicBezTo>
                  <a:cubicBezTo>
                    <a:pt x="2374900" y="1585976"/>
                    <a:pt x="2373884" y="1586929"/>
                    <a:pt x="2372805" y="1587818"/>
                  </a:cubicBezTo>
                  <a:cubicBezTo>
                    <a:pt x="2371662" y="1588897"/>
                    <a:pt x="2370583" y="1589786"/>
                    <a:pt x="2369439" y="1590675"/>
                  </a:cubicBezTo>
                  <a:lnTo>
                    <a:pt x="2368868" y="1591183"/>
                  </a:lnTo>
                  <a:cubicBezTo>
                    <a:pt x="2367344" y="1592517"/>
                    <a:pt x="2366010" y="1593469"/>
                    <a:pt x="2364804" y="1594422"/>
                  </a:cubicBezTo>
                  <a:lnTo>
                    <a:pt x="2364486" y="1594612"/>
                  </a:lnTo>
                  <a:lnTo>
                    <a:pt x="2364042" y="1594993"/>
                  </a:lnTo>
                  <a:cubicBezTo>
                    <a:pt x="2364042" y="1594993"/>
                    <a:pt x="2363661" y="1595247"/>
                    <a:pt x="2363471" y="1595438"/>
                  </a:cubicBezTo>
                  <a:lnTo>
                    <a:pt x="2362518" y="1596200"/>
                  </a:lnTo>
                  <a:cubicBezTo>
                    <a:pt x="2361693" y="1596771"/>
                    <a:pt x="2360549" y="1597597"/>
                    <a:pt x="2359343" y="1598359"/>
                  </a:cubicBezTo>
                  <a:cubicBezTo>
                    <a:pt x="2357819" y="1599375"/>
                    <a:pt x="2356359" y="1600391"/>
                    <a:pt x="2354898" y="1601280"/>
                  </a:cubicBezTo>
                  <a:lnTo>
                    <a:pt x="2351469" y="1603375"/>
                  </a:lnTo>
                  <a:cubicBezTo>
                    <a:pt x="2350072" y="1604201"/>
                    <a:pt x="2348611" y="1605026"/>
                    <a:pt x="2347151" y="1605788"/>
                  </a:cubicBezTo>
                  <a:lnTo>
                    <a:pt x="2346325" y="1606233"/>
                  </a:lnTo>
                  <a:cubicBezTo>
                    <a:pt x="2344738" y="1607122"/>
                    <a:pt x="2343532" y="1607757"/>
                    <a:pt x="2342325" y="1608328"/>
                  </a:cubicBezTo>
                  <a:lnTo>
                    <a:pt x="2342071" y="1608328"/>
                  </a:lnTo>
                  <a:cubicBezTo>
                    <a:pt x="2342071" y="1608328"/>
                    <a:pt x="2341563" y="1608709"/>
                    <a:pt x="2341563" y="1608709"/>
                  </a:cubicBezTo>
                  <a:cubicBezTo>
                    <a:pt x="2340357" y="1609344"/>
                    <a:pt x="2339150" y="1609916"/>
                    <a:pt x="2337944" y="1610424"/>
                  </a:cubicBezTo>
                  <a:lnTo>
                    <a:pt x="2337309" y="1610741"/>
                  </a:lnTo>
                  <a:cubicBezTo>
                    <a:pt x="2335784" y="1611440"/>
                    <a:pt x="2334832" y="1611884"/>
                    <a:pt x="2333689" y="1612265"/>
                  </a:cubicBezTo>
                  <a:cubicBezTo>
                    <a:pt x="2331911" y="1613027"/>
                    <a:pt x="2330260" y="1613599"/>
                    <a:pt x="2328609" y="1614234"/>
                  </a:cubicBezTo>
                  <a:cubicBezTo>
                    <a:pt x="2326513" y="1615059"/>
                    <a:pt x="2324418" y="1615758"/>
                    <a:pt x="2322259" y="1616393"/>
                  </a:cubicBezTo>
                  <a:cubicBezTo>
                    <a:pt x="2320290" y="1617028"/>
                    <a:pt x="2318385" y="1617599"/>
                    <a:pt x="2316417" y="1618044"/>
                  </a:cubicBezTo>
                  <a:cubicBezTo>
                    <a:pt x="2316036" y="1618107"/>
                    <a:pt x="2315655" y="1618234"/>
                    <a:pt x="2315147" y="1618425"/>
                  </a:cubicBezTo>
                  <a:lnTo>
                    <a:pt x="2314766" y="1618425"/>
                  </a:lnTo>
                  <a:cubicBezTo>
                    <a:pt x="2314322" y="1618615"/>
                    <a:pt x="2313813" y="1618742"/>
                    <a:pt x="2313306" y="1618806"/>
                  </a:cubicBezTo>
                  <a:lnTo>
                    <a:pt x="2312797" y="1618806"/>
                  </a:lnTo>
                  <a:lnTo>
                    <a:pt x="2312417" y="1618996"/>
                  </a:lnTo>
                  <a:lnTo>
                    <a:pt x="2311972" y="1619123"/>
                  </a:lnTo>
                  <a:cubicBezTo>
                    <a:pt x="2310702" y="1619504"/>
                    <a:pt x="2309496" y="1619695"/>
                    <a:pt x="2308289" y="1619949"/>
                  </a:cubicBezTo>
                  <a:cubicBezTo>
                    <a:pt x="2306447" y="1620330"/>
                    <a:pt x="2304606" y="1620647"/>
                    <a:pt x="2302828" y="1620901"/>
                  </a:cubicBezTo>
                  <a:lnTo>
                    <a:pt x="2302193" y="1621028"/>
                  </a:lnTo>
                  <a:cubicBezTo>
                    <a:pt x="2301113" y="1621219"/>
                    <a:pt x="2300161" y="1621409"/>
                    <a:pt x="2299209" y="1621409"/>
                  </a:cubicBezTo>
                  <a:lnTo>
                    <a:pt x="2298573" y="1621409"/>
                  </a:lnTo>
                  <a:cubicBezTo>
                    <a:pt x="2297176" y="1621663"/>
                    <a:pt x="2296034" y="1621790"/>
                    <a:pt x="2295018" y="1621917"/>
                  </a:cubicBezTo>
                  <a:cubicBezTo>
                    <a:pt x="2290255" y="1622362"/>
                    <a:pt x="2285620" y="1622616"/>
                    <a:pt x="2281238" y="1622616"/>
                  </a:cubicBezTo>
                  <a:lnTo>
                    <a:pt x="138176" y="1622616"/>
                  </a:lnTo>
                  <a:close/>
                  <a:moveTo>
                    <a:pt x="980695" y="335534"/>
                  </a:moveTo>
                  <a:cubicBezTo>
                    <a:pt x="970852" y="335534"/>
                    <a:pt x="961136" y="338074"/>
                    <a:pt x="952627" y="342773"/>
                  </a:cubicBezTo>
                  <a:cubicBezTo>
                    <a:pt x="948055" y="345313"/>
                    <a:pt x="943737" y="348552"/>
                    <a:pt x="939864" y="352362"/>
                  </a:cubicBezTo>
                  <a:cubicBezTo>
                    <a:pt x="917322" y="374904"/>
                    <a:pt x="917322" y="411544"/>
                    <a:pt x="939864" y="434086"/>
                  </a:cubicBezTo>
                  <a:cubicBezTo>
                    <a:pt x="950785" y="445008"/>
                    <a:pt x="965264" y="451040"/>
                    <a:pt x="980695" y="451040"/>
                  </a:cubicBezTo>
                  <a:cubicBezTo>
                    <a:pt x="989647" y="451040"/>
                    <a:pt x="998601" y="448945"/>
                    <a:pt x="1006602" y="444881"/>
                  </a:cubicBezTo>
                  <a:cubicBezTo>
                    <a:pt x="1012063" y="442214"/>
                    <a:pt x="1017080" y="438531"/>
                    <a:pt x="1021588" y="434086"/>
                  </a:cubicBezTo>
                  <a:cubicBezTo>
                    <a:pt x="1044067" y="411544"/>
                    <a:pt x="1044067" y="374904"/>
                    <a:pt x="1021588" y="352362"/>
                  </a:cubicBezTo>
                  <a:cubicBezTo>
                    <a:pt x="1010666" y="341503"/>
                    <a:pt x="996125" y="335471"/>
                    <a:pt x="980758" y="335471"/>
                  </a:cubicBezTo>
                  <a:close/>
                  <a:moveTo>
                    <a:pt x="167513" y="960692"/>
                  </a:moveTo>
                  <a:cubicBezTo>
                    <a:pt x="153797" y="960692"/>
                    <a:pt x="140843" y="955358"/>
                    <a:pt x="131128" y="945642"/>
                  </a:cubicBezTo>
                  <a:cubicBezTo>
                    <a:pt x="111125" y="925576"/>
                    <a:pt x="111125" y="893001"/>
                    <a:pt x="131128" y="872934"/>
                  </a:cubicBezTo>
                  <a:cubicBezTo>
                    <a:pt x="140843" y="863219"/>
                    <a:pt x="153734" y="857885"/>
                    <a:pt x="167513" y="857885"/>
                  </a:cubicBezTo>
                  <a:cubicBezTo>
                    <a:pt x="181293" y="857885"/>
                    <a:pt x="194184" y="863219"/>
                    <a:pt x="203898" y="872934"/>
                  </a:cubicBezTo>
                  <a:cubicBezTo>
                    <a:pt x="223965" y="893001"/>
                    <a:pt x="223965" y="925576"/>
                    <a:pt x="203898" y="945642"/>
                  </a:cubicBezTo>
                  <a:cubicBezTo>
                    <a:pt x="194184" y="955358"/>
                    <a:pt x="181293" y="960692"/>
                    <a:pt x="167513" y="960692"/>
                  </a:cubicBezTo>
                  <a:close/>
                  <a:moveTo>
                    <a:pt x="318071" y="625031"/>
                  </a:moveTo>
                  <a:cubicBezTo>
                    <a:pt x="304356" y="625031"/>
                    <a:pt x="291402" y="619696"/>
                    <a:pt x="281686" y="609981"/>
                  </a:cubicBezTo>
                  <a:cubicBezTo>
                    <a:pt x="271971" y="600265"/>
                    <a:pt x="266636" y="587375"/>
                    <a:pt x="266636" y="573596"/>
                  </a:cubicBezTo>
                  <a:cubicBezTo>
                    <a:pt x="266636" y="559816"/>
                    <a:pt x="271971" y="546926"/>
                    <a:pt x="281686" y="537210"/>
                  </a:cubicBezTo>
                  <a:cubicBezTo>
                    <a:pt x="291402" y="527495"/>
                    <a:pt x="304292" y="522160"/>
                    <a:pt x="318071" y="522160"/>
                  </a:cubicBezTo>
                  <a:cubicBezTo>
                    <a:pt x="331851" y="522160"/>
                    <a:pt x="344742" y="527495"/>
                    <a:pt x="354457" y="537210"/>
                  </a:cubicBezTo>
                  <a:cubicBezTo>
                    <a:pt x="374459" y="557276"/>
                    <a:pt x="374459" y="589915"/>
                    <a:pt x="354457" y="609918"/>
                  </a:cubicBezTo>
                  <a:cubicBezTo>
                    <a:pt x="344742" y="619633"/>
                    <a:pt x="331851" y="624967"/>
                    <a:pt x="318071" y="624967"/>
                  </a:cubicBezTo>
                  <a:close/>
                  <a:moveTo>
                    <a:pt x="615633" y="370269"/>
                  </a:moveTo>
                  <a:cubicBezTo>
                    <a:pt x="601917" y="370269"/>
                    <a:pt x="588963" y="364934"/>
                    <a:pt x="579247" y="355219"/>
                  </a:cubicBezTo>
                  <a:cubicBezTo>
                    <a:pt x="559245" y="335153"/>
                    <a:pt x="559245" y="302577"/>
                    <a:pt x="579247" y="282575"/>
                  </a:cubicBezTo>
                  <a:cubicBezTo>
                    <a:pt x="588963" y="272859"/>
                    <a:pt x="601853" y="267526"/>
                    <a:pt x="615633" y="267526"/>
                  </a:cubicBezTo>
                  <a:cubicBezTo>
                    <a:pt x="629412" y="267526"/>
                    <a:pt x="642303" y="272859"/>
                    <a:pt x="652018" y="282575"/>
                  </a:cubicBezTo>
                  <a:cubicBezTo>
                    <a:pt x="661734" y="292290"/>
                    <a:pt x="667068" y="305181"/>
                    <a:pt x="667068" y="318897"/>
                  </a:cubicBezTo>
                  <a:cubicBezTo>
                    <a:pt x="667068" y="332613"/>
                    <a:pt x="661734" y="345567"/>
                    <a:pt x="652018" y="355219"/>
                  </a:cubicBezTo>
                  <a:cubicBezTo>
                    <a:pt x="642303" y="364934"/>
                    <a:pt x="629412" y="370269"/>
                    <a:pt x="615633" y="370269"/>
                  </a:cubicBezTo>
                  <a:close/>
                  <a:moveTo>
                    <a:pt x="612267" y="70739"/>
                  </a:moveTo>
                  <a:cubicBezTo>
                    <a:pt x="598551" y="70739"/>
                    <a:pt x="585597" y="65405"/>
                    <a:pt x="575882" y="55689"/>
                  </a:cubicBezTo>
                  <a:cubicBezTo>
                    <a:pt x="561340" y="41148"/>
                    <a:pt x="556959" y="18986"/>
                    <a:pt x="564706" y="0"/>
                  </a:cubicBezTo>
                  <a:lnTo>
                    <a:pt x="659892" y="0"/>
                  </a:lnTo>
                  <a:cubicBezTo>
                    <a:pt x="667639" y="18923"/>
                    <a:pt x="663194" y="41084"/>
                    <a:pt x="648589" y="55689"/>
                  </a:cubicBezTo>
                  <a:cubicBezTo>
                    <a:pt x="638873" y="65405"/>
                    <a:pt x="625984" y="70739"/>
                    <a:pt x="612204" y="70739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ffectLst>
              <a:outerShdw blurRad="215900" sx="105000" sy="105000" algn="ctr" rotWithShape="0">
                <a:srgbClr val="E7E6E6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lt1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Freeform 1048">
              <a:extLst>
                <a:ext uri="{FF2B5EF4-FFF2-40B4-BE49-F238E27FC236}">
                  <a16:creationId xmlns:a16="http://schemas.microsoft.com/office/drawing/2014/main" id="{0261B9C5-F7D5-EA27-EB58-A0CC769A0329}"/>
                </a:ext>
              </a:extLst>
            </p:cNvPr>
            <p:cNvSpPr/>
            <p:nvPr/>
          </p:nvSpPr>
          <p:spPr>
            <a:xfrm>
              <a:off x="8075770" y="3808308"/>
              <a:ext cx="141459" cy="141479"/>
            </a:xfrm>
            <a:custGeom>
              <a:avLst/>
              <a:gdLst>
                <a:gd name="connsiteX0" fmla="*/ 93154 w 109156"/>
                <a:gd name="connsiteY0" fmla="*/ 93170 h 109172"/>
                <a:gd name="connsiteX1" fmla="*/ 16003 w 109156"/>
                <a:gd name="connsiteY1" fmla="*/ 93170 h 109172"/>
                <a:gd name="connsiteX2" fmla="*/ 16003 w 109156"/>
                <a:gd name="connsiteY2" fmla="*/ 15954 h 109172"/>
                <a:gd name="connsiteX3" fmla="*/ 93154 w 109156"/>
                <a:gd name="connsiteY3" fmla="*/ 15954 h 109172"/>
                <a:gd name="connsiteX4" fmla="*/ 93154 w 109156"/>
                <a:gd name="connsiteY4" fmla="*/ 93170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56" h="109172">
                  <a:moveTo>
                    <a:pt x="93154" y="93170"/>
                  </a:moveTo>
                  <a:cubicBezTo>
                    <a:pt x="71882" y="114506"/>
                    <a:pt x="37275" y="114506"/>
                    <a:pt x="16003" y="93170"/>
                  </a:cubicBezTo>
                  <a:cubicBezTo>
                    <a:pt x="-5334" y="71834"/>
                    <a:pt x="-5334" y="37290"/>
                    <a:pt x="16003" y="15954"/>
                  </a:cubicBezTo>
                  <a:cubicBezTo>
                    <a:pt x="37275" y="-5318"/>
                    <a:pt x="71882" y="-5318"/>
                    <a:pt x="93154" y="15954"/>
                  </a:cubicBezTo>
                  <a:cubicBezTo>
                    <a:pt x="114490" y="37290"/>
                    <a:pt x="114490" y="71834"/>
                    <a:pt x="93154" y="93170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" name="Freeform 1049">
              <a:extLst>
                <a:ext uri="{FF2B5EF4-FFF2-40B4-BE49-F238E27FC236}">
                  <a16:creationId xmlns:a16="http://schemas.microsoft.com/office/drawing/2014/main" id="{2B6B9F6F-391B-F5A9-5335-D1DA8289C3E3}"/>
                </a:ext>
              </a:extLst>
            </p:cNvPr>
            <p:cNvSpPr/>
            <p:nvPr/>
          </p:nvSpPr>
          <p:spPr>
            <a:xfrm>
              <a:off x="8270863" y="3373335"/>
              <a:ext cx="141479" cy="141479"/>
            </a:xfrm>
            <a:custGeom>
              <a:avLst/>
              <a:gdLst>
                <a:gd name="connsiteX0" fmla="*/ 93170 w 109172"/>
                <a:gd name="connsiteY0" fmla="*/ 93218 h 109172"/>
                <a:gd name="connsiteX1" fmla="*/ 15954 w 109172"/>
                <a:gd name="connsiteY1" fmla="*/ 93218 h 109172"/>
                <a:gd name="connsiteX2" fmla="*/ 15954 w 109172"/>
                <a:gd name="connsiteY2" fmla="*/ 16002 h 109172"/>
                <a:gd name="connsiteX3" fmla="*/ 93170 w 109172"/>
                <a:gd name="connsiteY3" fmla="*/ 16002 h 109172"/>
                <a:gd name="connsiteX4" fmla="*/ 93170 w 109172"/>
                <a:gd name="connsiteY4" fmla="*/ 93218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2" h="109172">
                  <a:moveTo>
                    <a:pt x="93170" y="93218"/>
                  </a:moveTo>
                  <a:cubicBezTo>
                    <a:pt x="71835" y="114490"/>
                    <a:pt x="37290" y="114490"/>
                    <a:pt x="15954" y="93218"/>
                  </a:cubicBezTo>
                  <a:cubicBezTo>
                    <a:pt x="-5318" y="71882"/>
                    <a:pt x="-5318" y="37338"/>
                    <a:pt x="15954" y="16002"/>
                  </a:cubicBezTo>
                  <a:cubicBezTo>
                    <a:pt x="37290" y="-5334"/>
                    <a:pt x="71835" y="-5334"/>
                    <a:pt x="93170" y="16002"/>
                  </a:cubicBezTo>
                  <a:cubicBezTo>
                    <a:pt x="114506" y="37338"/>
                    <a:pt x="114506" y="71882"/>
                    <a:pt x="93170" y="93218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Freeform 1050">
              <a:extLst>
                <a:ext uri="{FF2B5EF4-FFF2-40B4-BE49-F238E27FC236}">
                  <a16:creationId xmlns:a16="http://schemas.microsoft.com/office/drawing/2014/main" id="{C04F2158-DA54-653E-523B-E2ABA15ED04D}"/>
                </a:ext>
              </a:extLst>
            </p:cNvPr>
            <p:cNvSpPr/>
            <p:nvPr/>
          </p:nvSpPr>
          <p:spPr>
            <a:xfrm>
              <a:off x="8656451" y="3043181"/>
              <a:ext cx="141511" cy="141459"/>
            </a:xfrm>
            <a:custGeom>
              <a:avLst/>
              <a:gdLst>
                <a:gd name="connsiteX0" fmla="*/ 93194 w 109196"/>
                <a:gd name="connsiteY0" fmla="*/ 93155 h 109156"/>
                <a:gd name="connsiteX1" fmla="*/ 15978 w 109196"/>
                <a:gd name="connsiteY1" fmla="*/ 93155 h 109156"/>
                <a:gd name="connsiteX2" fmla="*/ 15978 w 109196"/>
                <a:gd name="connsiteY2" fmla="*/ 16002 h 109156"/>
                <a:gd name="connsiteX3" fmla="*/ 93194 w 109196"/>
                <a:gd name="connsiteY3" fmla="*/ 16002 h 109156"/>
                <a:gd name="connsiteX4" fmla="*/ 93194 w 109196"/>
                <a:gd name="connsiteY4" fmla="*/ 93155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96" h="109156">
                  <a:moveTo>
                    <a:pt x="93194" y="93155"/>
                  </a:moveTo>
                  <a:cubicBezTo>
                    <a:pt x="71858" y="114490"/>
                    <a:pt x="37314" y="114490"/>
                    <a:pt x="15978" y="93155"/>
                  </a:cubicBezTo>
                  <a:cubicBezTo>
                    <a:pt x="-5358" y="71819"/>
                    <a:pt x="-5294" y="37275"/>
                    <a:pt x="15978" y="16002"/>
                  </a:cubicBezTo>
                  <a:cubicBezTo>
                    <a:pt x="37314" y="-5334"/>
                    <a:pt x="71858" y="-5334"/>
                    <a:pt x="93194" y="16002"/>
                  </a:cubicBezTo>
                  <a:cubicBezTo>
                    <a:pt x="114530" y="37275"/>
                    <a:pt x="114530" y="71882"/>
                    <a:pt x="93194" y="93155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" name="Freeform 1052">
              <a:extLst>
                <a:ext uri="{FF2B5EF4-FFF2-40B4-BE49-F238E27FC236}">
                  <a16:creationId xmlns:a16="http://schemas.microsoft.com/office/drawing/2014/main" id="{EC04D64C-BB84-9B96-4D3E-2430AF491792}"/>
                </a:ext>
              </a:extLst>
            </p:cNvPr>
            <p:cNvSpPr/>
            <p:nvPr/>
          </p:nvSpPr>
          <p:spPr>
            <a:xfrm>
              <a:off x="8075770" y="3808329"/>
              <a:ext cx="141540" cy="141459"/>
            </a:xfrm>
            <a:custGeom>
              <a:avLst/>
              <a:gdLst>
                <a:gd name="connsiteX0" fmla="*/ 54610 w 109219"/>
                <a:gd name="connsiteY0" fmla="*/ 6350 h 109156"/>
                <a:gd name="connsiteX1" fmla="*/ 88710 w 109219"/>
                <a:gd name="connsiteY1" fmla="*/ 20447 h 109156"/>
                <a:gd name="connsiteX2" fmla="*/ 88710 w 109219"/>
                <a:gd name="connsiteY2" fmla="*/ 88710 h 109156"/>
                <a:gd name="connsiteX3" fmla="*/ 54610 w 109219"/>
                <a:gd name="connsiteY3" fmla="*/ 102870 h 109156"/>
                <a:gd name="connsiteX4" fmla="*/ 20511 w 109219"/>
                <a:gd name="connsiteY4" fmla="*/ 88710 h 109156"/>
                <a:gd name="connsiteX5" fmla="*/ 20511 w 109219"/>
                <a:gd name="connsiteY5" fmla="*/ 20447 h 109156"/>
                <a:gd name="connsiteX6" fmla="*/ 54610 w 109219"/>
                <a:gd name="connsiteY6" fmla="*/ 6350 h 109156"/>
                <a:gd name="connsiteX7" fmla="*/ 54610 w 109219"/>
                <a:gd name="connsiteY7" fmla="*/ 0 h 109156"/>
                <a:gd name="connsiteX8" fmla="*/ 16003 w 109219"/>
                <a:gd name="connsiteY8" fmla="*/ 15939 h 109156"/>
                <a:gd name="connsiteX9" fmla="*/ 16003 w 109219"/>
                <a:gd name="connsiteY9" fmla="*/ 93154 h 109156"/>
                <a:gd name="connsiteX10" fmla="*/ 54610 w 109219"/>
                <a:gd name="connsiteY10" fmla="*/ 109157 h 109156"/>
                <a:gd name="connsiteX11" fmla="*/ 93218 w 109219"/>
                <a:gd name="connsiteY11" fmla="*/ 93154 h 109156"/>
                <a:gd name="connsiteX12" fmla="*/ 93218 w 109219"/>
                <a:gd name="connsiteY12" fmla="*/ 15939 h 109156"/>
                <a:gd name="connsiteX13" fmla="*/ 54610 w 109219"/>
                <a:gd name="connsiteY13" fmla="*/ 0 h 109156"/>
                <a:gd name="connsiteX14" fmla="*/ 54610 w 109219"/>
                <a:gd name="connsiteY14" fmla="*/ 0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9219" h="109156">
                  <a:moveTo>
                    <a:pt x="54610" y="6350"/>
                  </a:moveTo>
                  <a:cubicBezTo>
                    <a:pt x="67501" y="6350"/>
                    <a:pt x="79629" y="11367"/>
                    <a:pt x="88710" y="20447"/>
                  </a:cubicBezTo>
                  <a:cubicBezTo>
                    <a:pt x="107505" y="39243"/>
                    <a:pt x="107505" y="69850"/>
                    <a:pt x="88710" y="88710"/>
                  </a:cubicBezTo>
                  <a:cubicBezTo>
                    <a:pt x="79629" y="97854"/>
                    <a:pt x="67501" y="102870"/>
                    <a:pt x="54610" y="102870"/>
                  </a:cubicBezTo>
                  <a:cubicBezTo>
                    <a:pt x="41720" y="102870"/>
                    <a:pt x="29591" y="97854"/>
                    <a:pt x="20511" y="88710"/>
                  </a:cubicBezTo>
                  <a:cubicBezTo>
                    <a:pt x="1715" y="69914"/>
                    <a:pt x="1715" y="39307"/>
                    <a:pt x="20511" y="20447"/>
                  </a:cubicBezTo>
                  <a:cubicBezTo>
                    <a:pt x="29591" y="11367"/>
                    <a:pt x="41720" y="6350"/>
                    <a:pt x="54610" y="6350"/>
                  </a:cubicBezTo>
                  <a:moveTo>
                    <a:pt x="54610" y="0"/>
                  </a:moveTo>
                  <a:cubicBezTo>
                    <a:pt x="40641" y="0"/>
                    <a:pt x="26670" y="5334"/>
                    <a:pt x="16003" y="15939"/>
                  </a:cubicBezTo>
                  <a:cubicBezTo>
                    <a:pt x="-5334" y="37274"/>
                    <a:pt x="-5334" y="71818"/>
                    <a:pt x="16003" y="93154"/>
                  </a:cubicBezTo>
                  <a:cubicBezTo>
                    <a:pt x="26670" y="103823"/>
                    <a:pt x="40641" y="109157"/>
                    <a:pt x="54610" y="109157"/>
                  </a:cubicBezTo>
                  <a:cubicBezTo>
                    <a:pt x="68580" y="109157"/>
                    <a:pt x="82550" y="103823"/>
                    <a:pt x="93218" y="93154"/>
                  </a:cubicBezTo>
                  <a:cubicBezTo>
                    <a:pt x="114554" y="71818"/>
                    <a:pt x="114554" y="37274"/>
                    <a:pt x="93218" y="15939"/>
                  </a:cubicBezTo>
                  <a:cubicBezTo>
                    <a:pt x="82550" y="5271"/>
                    <a:pt x="68580" y="0"/>
                    <a:pt x="54610" y="0"/>
                  </a:cubicBezTo>
                  <a:lnTo>
                    <a:pt x="54610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" name="Freeform 1053">
              <a:extLst>
                <a:ext uri="{FF2B5EF4-FFF2-40B4-BE49-F238E27FC236}">
                  <a16:creationId xmlns:a16="http://schemas.microsoft.com/office/drawing/2014/main" id="{08E86EA8-E90C-A58A-3D0D-4CE7C585ABEF}"/>
                </a:ext>
              </a:extLst>
            </p:cNvPr>
            <p:cNvSpPr/>
            <p:nvPr/>
          </p:nvSpPr>
          <p:spPr>
            <a:xfrm>
              <a:off x="8270863" y="3373252"/>
              <a:ext cx="141479" cy="141459"/>
            </a:xfrm>
            <a:custGeom>
              <a:avLst/>
              <a:gdLst>
                <a:gd name="connsiteX0" fmla="*/ 54562 w 109172"/>
                <a:gd name="connsiteY0" fmla="*/ 6414 h 109156"/>
                <a:gd name="connsiteX1" fmla="*/ 88661 w 109172"/>
                <a:gd name="connsiteY1" fmla="*/ 20574 h 109156"/>
                <a:gd name="connsiteX2" fmla="*/ 88661 w 109172"/>
                <a:gd name="connsiteY2" fmla="*/ 88773 h 109156"/>
                <a:gd name="connsiteX3" fmla="*/ 54562 w 109172"/>
                <a:gd name="connsiteY3" fmla="*/ 102870 h 109156"/>
                <a:gd name="connsiteX4" fmla="*/ 20463 w 109172"/>
                <a:gd name="connsiteY4" fmla="*/ 88773 h 109156"/>
                <a:gd name="connsiteX5" fmla="*/ 20463 w 109172"/>
                <a:gd name="connsiteY5" fmla="*/ 20510 h 109156"/>
                <a:gd name="connsiteX6" fmla="*/ 54562 w 109172"/>
                <a:gd name="connsiteY6" fmla="*/ 6350 h 109156"/>
                <a:gd name="connsiteX7" fmla="*/ 54562 w 109172"/>
                <a:gd name="connsiteY7" fmla="*/ 0 h 109156"/>
                <a:gd name="connsiteX8" fmla="*/ 15954 w 109172"/>
                <a:gd name="connsiteY8" fmla="*/ 16002 h 109156"/>
                <a:gd name="connsiteX9" fmla="*/ 15954 w 109172"/>
                <a:gd name="connsiteY9" fmla="*/ 93218 h 109156"/>
                <a:gd name="connsiteX10" fmla="*/ 54562 w 109172"/>
                <a:gd name="connsiteY10" fmla="*/ 109157 h 109156"/>
                <a:gd name="connsiteX11" fmla="*/ 93170 w 109172"/>
                <a:gd name="connsiteY11" fmla="*/ 93218 h 109156"/>
                <a:gd name="connsiteX12" fmla="*/ 93170 w 109172"/>
                <a:gd name="connsiteY12" fmla="*/ 16002 h 109156"/>
                <a:gd name="connsiteX13" fmla="*/ 54562 w 109172"/>
                <a:gd name="connsiteY13" fmla="*/ 0 h 109156"/>
                <a:gd name="connsiteX14" fmla="*/ 54562 w 109172"/>
                <a:gd name="connsiteY14" fmla="*/ 0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9172" h="109156">
                  <a:moveTo>
                    <a:pt x="54562" y="6414"/>
                  </a:moveTo>
                  <a:cubicBezTo>
                    <a:pt x="67453" y="6414"/>
                    <a:pt x="79581" y="11430"/>
                    <a:pt x="88661" y="20574"/>
                  </a:cubicBezTo>
                  <a:cubicBezTo>
                    <a:pt x="107458" y="39370"/>
                    <a:pt x="107458" y="69977"/>
                    <a:pt x="88661" y="88773"/>
                  </a:cubicBezTo>
                  <a:cubicBezTo>
                    <a:pt x="79518" y="97854"/>
                    <a:pt x="67453" y="102870"/>
                    <a:pt x="54562" y="102870"/>
                  </a:cubicBezTo>
                  <a:cubicBezTo>
                    <a:pt x="41672" y="102870"/>
                    <a:pt x="29543" y="97854"/>
                    <a:pt x="20463" y="88773"/>
                  </a:cubicBezTo>
                  <a:cubicBezTo>
                    <a:pt x="1730" y="69977"/>
                    <a:pt x="1730" y="39370"/>
                    <a:pt x="20463" y="20510"/>
                  </a:cubicBezTo>
                  <a:cubicBezTo>
                    <a:pt x="29607" y="11366"/>
                    <a:pt x="41672" y="6350"/>
                    <a:pt x="54562" y="6350"/>
                  </a:cubicBezTo>
                  <a:moveTo>
                    <a:pt x="54562" y="0"/>
                  </a:moveTo>
                  <a:cubicBezTo>
                    <a:pt x="40592" y="0"/>
                    <a:pt x="26623" y="5334"/>
                    <a:pt x="15954" y="16002"/>
                  </a:cubicBezTo>
                  <a:cubicBezTo>
                    <a:pt x="-5318" y="37338"/>
                    <a:pt x="-5318" y="71882"/>
                    <a:pt x="15954" y="93218"/>
                  </a:cubicBezTo>
                  <a:cubicBezTo>
                    <a:pt x="26623" y="103823"/>
                    <a:pt x="40592" y="109157"/>
                    <a:pt x="54562" y="109157"/>
                  </a:cubicBezTo>
                  <a:cubicBezTo>
                    <a:pt x="68532" y="109157"/>
                    <a:pt x="82502" y="103823"/>
                    <a:pt x="93170" y="93218"/>
                  </a:cubicBezTo>
                  <a:cubicBezTo>
                    <a:pt x="114506" y="71882"/>
                    <a:pt x="114506" y="37338"/>
                    <a:pt x="93170" y="16002"/>
                  </a:cubicBezTo>
                  <a:cubicBezTo>
                    <a:pt x="82502" y="5334"/>
                    <a:pt x="68532" y="0"/>
                    <a:pt x="54562" y="0"/>
                  </a:cubicBezTo>
                  <a:lnTo>
                    <a:pt x="54562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Freeform 1054">
              <a:extLst>
                <a:ext uri="{FF2B5EF4-FFF2-40B4-BE49-F238E27FC236}">
                  <a16:creationId xmlns:a16="http://schemas.microsoft.com/office/drawing/2014/main" id="{469FE697-5554-638B-8BE9-9AF853341477}"/>
                </a:ext>
              </a:extLst>
            </p:cNvPr>
            <p:cNvSpPr/>
            <p:nvPr/>
          </p:nvSpPr>
          <p:spPr>
            <a:xfrm>
              <a:off x="8656482" y="3043181"/>
              <a:ext cx="141479" cy="141459"/>
            </a:xfrm>
            <a:custGeom>
              <a:avLst/>
              <a:gdLst>
                <a:gd name="connsiteX0" fmla="*/ 54562 w 109172"/>
                <a:gd name="connsiteY0" fmla="*/ 6350 h 109156"/>
                <a:gd name="connsiteX1" fmla="*/ 88661 w 109172"/>
                <a:gd name="connsiteY1" fmla="*/ 20510 h 109156"/>
                <a:gd name="connsiteX2" fmla="*/ 102823 w 109172"/>
                <a:gd name="connsiteY2" fmla="*/ 54610 h 109156"/>
                <a:gd name="connsiteX3" fmla="*/ 88661 w 109172"/>
                <a:gd name="connsiteY3" fmla="*/ 88709 h 109156"/>
                <a:gd name="connsiteX4" fmla="*/ 54562 w 109172"/>
                <a:gd name="connsiteY4" fmla="*/ 102870 h 109156"/>
                <a:gd name="connsiteX5" fmla="*/ 20463 w 109172"/>
                <a:gd name="connsiteY5" fmla="*/ 88709 h 109156"/>
                <a:gd name="connsiteX6" fmla="*/ 20463 w 109172"/>
                <a:gd name="connsiteY6" fmla="*/ 20510 h 109156"/>
                <a:gd name="connsiteX7" fmla="*/ 54562 w 109172"/>
                <a:gd name="connsiteY7" fmla="*/ 6350 h 109156"/>
                <a:gd name="connsiteX8" fmla="*/ 54562 w 109172"/>
                <a:gd name="connsiteY8" fmla="*/ 0 h 109156"/>
                <a:gd name="connsiteX9" fmla="*/ 15954 w 109172"/>
                <a:gd name="connsiteY9" fmla="*/ 16002 h 109156"/>
                <a:gd name="connsiteX10" fmla="*/ 15954 w 109172"/>
                <a:gd name="connsiteY10" fmla="*/ 93154 h 109156"/>
                <a:gd name="connsiteX11" fmla="*/ 54562 w 109172"/>
                <a:gd name="connsiteY11" fmla="*/ 109157 h 109156"/>
                <a:gd name="connsiteX12" fmla="*/ 93170 w 109172"/>
                <a:gd name="connsiteY12" fmla="*/ 93154 h 109156"/>
                <a:gd name="connsiteX13" fmla="*/ 93170 w 109172"/>
                <a:gd name="connsiteY13" fmla="*/ 16002 h 109156"/>
                <a:gd name="connsiteX14" fmla="*/ 54562 w 109172"/>
                <a:gd name="connsiteY14" fmla="*/ 0 h 109156"/>
                <a:gd name="connsiteX15" fmla="*/ 54562 w 109172"/>
                <a:gd name="connsiteY15" fmla="*/ 0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9172" h="109156">
                  <a:moveTo>
                    <a:pt x="54562" y="6350"/>
                  </a:moveTo>
                  <a:cubicBezTo>
                    <a:pt x="67453" y="6350"/>
                    <a:pt x="79581" y="11366"/>
                    <a:pt x="88661" y="20510"/>
                  </a:cubicBezTo>
                  <a:cubicBezTo>
                    <a:pt x="97806" y="29591"/>
                    <a:pt x="102823" y="41720"/>
                    <a:pt x="102823" y="54610"/>
                  </a:cubicBezTo>
                  <a:cubicBezTo>
                    <a:pt x="102823" y="67501"/>
                    <a:pt x="97806" y="79629"/>
                    <a:pt x="88661" y="88709"/>
                  </a:cubicBezTo>
                  <a:cubicBezTo>
                    <a:pt x="79518" y="97853"/>
                    <a:pt x="67453" y="102870"/>
                    <a:pt x="54562" y="102870"/>
                  </a:cubicBezTo>
                  <a:cubicBezTo>
                    <a:pt x="41672" y="102870"/>
                    <a:pt x="29543" y="97853"/>
                    <a:pt x="20463" y="88709"/>
                  </a:cubicBezTo>
                  <a:cubicBezTo>
                    <a:pt x="1667" y="69914"/>
                    <a:pt x="1667" y="39307"/>
                    <a:pt x="20463" y="20510"/>
                  </a:cubicBezTo>
                  <a:cubicBezTo>
                    <a:pt x="29607" y="11366"/>
                    <a:pt x="41672" y="6350"/>
                    <a:pt x="54562" y="6350"/>
                  </a:cubicBezTo>
                  <a:moveTo>
                    <a:pt x="54562" y="0"/>
                  </a:moveTo>
                  <a:cubicBezTo>
                    <a:pt x="40592" y="0"/>
                    <a:pt x="26623" y="5334"/>
                    <a:pt x="15954" y="16002"/>
                  </a:cubicBezTo>
                  <a:cubicBezTo>
                    <a:pt x="-5318" y="37274"/>
                    <a:pt x="-5318" y="71882"/>
                    <a:pt x="15954" y="93154"/>
                  </a:cubicBezTo>
                  <a:cubicBezTo>
                    <a:pt x="26623" y="103822"/>
                    <a:pt x="40592" y="109157"/>
                    <a:pt x="54562" y="109157"/>
                  </a:cubicBezTo>
                  <a:cubicBezTo>
                    <a:pt x="68532" y="109157"/>
                    <a:pt x="82502" y="103822"/>
                    <a:pt x="93170" y="93154"/>
                  </a:cubicBezTo>
                  <a:cubicBezTo>
                    <a:pt x="114506" y="71882"/>
                    <a:pt x="114506" y="37274"/>
                    <a:pt x="93170" y="16002"/>
                  </a:cubicBezTo>
                  <a:cubicBezTo>
                    <a:pt x="82502" y="5334"/>
                    <a:pt x="68532" y="0"/>
                    <a:pt x="54562" y="0"/>
                  </a:cubicBezTo>
                  <a:lnTo>
                    <a:pt x="54562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1" name="Freeform 1055">
              <a:extLst>
                <a:ext uri="{FF2B5EF4-FFF2-40B4-BE49-F238E27FC236}">
                  <a16:creationId xmlns:a16="http://schemas.microsoft.com/office/drawing/2014/main" id="{F640D062-4C32-8C93-1C05-81F62ADEA776}"/>
                </a:ext>
              </a:extLst>
            </p:cNvPr>
            <p:cNvSpPr/>
            <p:nvPr/>
          </p:nvSpPr>
          <p:spPr>
            <a:xfrm>
              <a:off x="8652225" y="2696569"/>
              <a:ext cx="141433" cy="99902"/>
            </a:xfrm>
            <a:custGeom>
              <a:avLst/>
              <a:gdLst>
                <a:gd name="connsiteX0" fmla="*/ 99948 w 109136"/>
                <a:gd name="connsiteY0" fmla="*/ 6350 h 77089"/>
                <a:gd name="connsiteX1" fmla="*/ 88646 w 109136"/>
                <a:gd name="connsiteY1" fmla="*/ 56578 h 77089"/>
                <a:gd name="connsiteX2" fmla="*/ 54546 w 109136"/>
                <a:gd name="connsiteY2" fmla="*/ 70739 h 77089"/>
                <a:gd name="connsiteX3" fmla="*/ 20447 w 109136"/>
                <a:gd name="connsiteY3" fmla="*/ 56578 h 77089"/>
                <a:gd name="connsiteX4" fmla="*/ 9207 w 109136"/>
                <a:gd name="connsiteY4" fmla="*/ 6350 h 77089"/>
                <a:gd name="connsiteX5" fmla="*/ 100012 w 109136"/>
                <a:gd name="connsiteY5" fmla="*/ 6350 h 77089"/>
                <a:gd name="connsiteX6" fmla="*/ 104266 w 109136"/>
                <a:gd name="connsiteY6" fmla="*/ 0 h 77089"/>
                <a:gd name="connsiteX7" fmla="*/ 4889 w 109136"/>
                <a:gd name="connsiteY7" fmla="*/ 0 h 77089"/>
                <a:gd name="connsiteX8" fmla="*/ 15938 w 109136"/>
                <a:gd name="connsiteY8" fmla="*/ 61087 h 77089"/>
                <a:gd name="connsiteX9" fmla="*/ 54546 w 109136"/>
                <a:gd name="connsiteY9" fmla="*/ 77089 h 77089"/>
                <a:gd name="connsiteX10" fmla="*/ 93154 w 109136"/>
                <a:gd name="connsiteY10" fmla="*/ 61087 h 77089"/>
                <a:gd name="connsiteX11" fmla="*/ 104266 w 109136"/>
                <a:gd name="connsiteY11" fmla="*/ 0 h 77089"/>
                <a:gd name="connsiteX12" fmla="*/ 104266 w 109136"/>
                <a:gd name="connsiteY12" fmla="*/ 0 h 7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9136" h="77089">
                  <a:moveTo>
                    <a:pt x="99948" y="6350"/>
                  </a:moveTo>
                  <a:cubicBezTo>
                    <a:pt x="106108" y="23685"/>
                    <a:pt x="101790" y="43434"/>
                    <a:pt x="88646" y="56578"/>
                  </a:cubicBezTo>
                  <a:cubicBezTo>
                    <a:pt x="79501" y="65722"/>
                    <a:pt x="67436" y="70739"/>
                    <a:pt x="54546" y="70739"/>
                  </a:cubicBezTo>
                  <a:cubicBezTo>
                    <a:pt x="41655" y="70739"/>
                    <a:pt x="29527" y="65722"/>
                    <a:pt x="20447" y="56578"/>
                  </a:cubicBezTo>
                  <a:cubicBezTo>
                    <a:pt x="7302" y="43434"/>
                    <a:pt x="2984" y="23685"/>
                    <a:pt x="9207" y="6350"/>
                  </a:cubicBezTo>
                  <a:lnTo>
                    <a:pt x="100012" y="6350"/>
                  </a:lnTo>
                  <a:moveTo>
                    <a:pt x="104266" y="0"/>
                  </a:moveTo>
                  <a:lnTo>
                    <a:pt x="4889" y="0"/>
                  </a:lnTo>
                  <a:cubicBezTo>
                    <a:pt x="-4255" y="20066"/>
                    <a:pt x="-572" y="44577"/>
                    <a:pt x="15938" y="61087"/>
                  </a:cubicBezTo>
                  <a:cubicBezTo>
                    <a:pt x="26606" y="71755"/>
                    <a:pt x="40576" y="77089"/>
                    <a:pt x="54546" y="77089"/>
                  </a:cubicBezTo>
                  <a:cubicBezTo>
                    <a:pt x="68516" y="77089"/>
                    <a:pt x="82486" y="71755"/>
                    <a:pt x="93154" y="61087"/>
                  </a:cubicBezTo>
                  <a:cubicBezTo>
                    <a:pt x="109664" y="44577"/>
                    <a:pt x="113410" y="20066"/>
                    <a:pt x="104266" y="0"/>
                  </a:cubicBezTo>
                  <a:lnTo>
                    <a:pt x="104266" y="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2" name="Freeform 1056">
              <a:extLst>
                <a:ext uri="{FF2B5EF4-FFF2-40B4-BE49-F238E27FC236}">
                  <a16:creationId xmlns:a16="http://schemas.microsoft.com/office/drawing/2014/main" id="{E95DCB1B-18A5-D44B-67E1-4AE37D156EC0}"/>
                </a:ext>
              </a:extLst>
            </p:cNvPr>
            <p:cNvSpPr/>
            <p:nvPr/>
          </p:nvSpPr>
          <p:spPr>
            <a:xfrm>
              <a:off x="7925916" y="2696404"/>
              <a:ext cx="3142718" cy="2110781"/>
            </a:xfrm>
            <a:custGeom>
              <a:avLst/>
              <a:gdLst>
                <a:gd name="connsiteX0" fmla="*/ 2283778 w 2425065"/>
                <a:gd name="connsiteY0" fmla="*/ 6477 h 1628775"/>
                <a:gd name="connsiteX1" fmla="*/ 2378964 w 2425065"/>
                <a:gd name="connsiteY1" fmla="*/ 45910 h 1628775"/>
                <a:gd name="connsiteX2" fmla="*/ 2383473 w 2425065"/>
                <a:gd name="connsiteY2" fmla="*/ 50610 h 1628775"/>
                <a:gd name="connsiteX3" fmla="*/ 2387727 w 2425065"/>
                <a:gd name="connsiteY3" fmla="*/ 55499 h 1628775"/>
                <a:gd name="connsiteX4" fmla="*/ 2395474 w 2425065"/>
                <a:gd name="connsiteY4" fmla="*/ 65913 h 1628775"/>
                <a:gd name="connsiteX5" fmla="*/ 2398967 w 2425065"/>
                <a:gd name="connsiteY5" fmla="*/ 71310 h 1628775"/>
                <a:gd name="connsiteX6" fmla="*/ 2405888 w 2425065"/>
                <a:gd name="connsiteY6" fmla="*/ 84201 h 1628775"/>
                <a:gd name="connsiteX7" fmla="*/ 2406333 w 2425065"/>
                <a:gd name="connsiteY7" fmla="*/ 85154 h 1628775"/>
                <a:gd name="connsiteX8" fmla="*/ 2407921 w 2425065"/>
                <a:gd name="connsiteY8" fmla="*/ 88710 h 1628775"/>
                <a:gd name="connsiteX9" fmla="*/ 2410334 w 2425065"/>
                <a:gd name="connsiteY9" fmla="*/ 94805 h 1628775"/>
                <a:gd name="connsiteX10" fmla="*/ 2417319 w 2425065"/>
                <a:gd name="connsiteY10" fmla="*/ 123127 h 1628775"/>
                <a:gd name="connsiteX11" fmla="*/ 2418525 w 2425065"/>
                <a:gd name="connsiteY11" fmla="*/ 141097 h 1628775"/>
                <a:gd name="connsiteX12" fmla="*/ 2418525 w 2425065"/>
                <a:gd name="connsiteY12" fmla="*/ 1277239 h 1628775"/>
                <a:gd name="connsiteX13" fmla="*/ 2239455 w 2425065"/>
                <a:gd name="connsiteY13" fmla="*/ 1099693 h 1628775"/>
                <a:gd name="connsiteX14" fmla="*/ 2226692 w 2425065"/>
                <a:gd name="connsiteY14" fmla="*/ 1016826 h 1628775"/>
                <a:gd name="connsiteX15" fmla="*/ 2216722 w 2425065"/>
                <a:gd name="connsiteY15" fmla="*/ 903415 h 1628775"/>
                <a:gd name="connsiteX16" fmla="*/ 2112836 w 2425065"/>
                <a:gd name="connsiteY16" fmla="*/ 633285 h 1628775"/>
                <a:gd name="connsiteX17" fmla="*/ 1903286 w 2425065"/>
                <a:gd name="connsiteY17" fmla="*/ 560515 h 1628775"/>
                <a:gd name="connsiteX18" fmla="*/ 1777556 w 2425065"/>
                <a:gd name="connsiteY18" fmla="*/ 579247 h 1628775"/>
                <a:gd name="connsiteX19" fmla="*/ 1642999 w 2425065"/>
                <a:gd name="connsiteY19" fmla="*/ 668401 h 1628775"/>
                <a:gd name="connsiteX20" fmla="*/ 1519937 w 2425065"/>
                <a:gd name="connsiteY20" fmla="*/ 815848 h 1628775"/>
                <a:gd name="connsiteX21" fmla="*/ 1446403 w 2425065"/>
                <a:gd name="connsiteY21" fmla="*/ 914400 h 1628775"/>
                <a:gd name="connsiteX22" fmla="*/ 1441959 w 2425065"/>
                <a:gd name="connsiteY22" fmla="*/ 920433 h 1628775"/>
                <a:gd name="connsiteX23" fmla="*/ 1441133 w 2425065"/>
                <a:gd name="connsiteY23" fmla="*/ 921576 h 1628775"/>
                <a:gd name="connsiteX24" fmla="*/ 1363028 w 2425065"/>
                <a:gd name="connsiteY24" fmla="*/ 1028573 h 1628775"/>
                <a:gd name="connsiteX25" fmla="*/ 1258380 w 2425065"/>
                <a:gd name="connsiteY25" fmla="*/ 1191959 h 1628775"/>
                <a:gd name="connsiteX26" fmla="*/ 1224280 w 2425065"/>
                <a:gd name="connsiteY26" fmla="*/ 1257046 h 1628775"/>
                <a:gd name="connsiteX27" fmla="*/ 1139254 w 2425065"/>
                <a:gd name="connsiteY27" fmla="*/ 1460881 h 1628775"/>
                <a:gd name="connsiteX28" fmla="*/ 1138873 w 2425065"/>
                <a:gd name="connsiteY28" fmla="*/ 1462088 h 1628775"/>
                <a:gd name="connsiteX29" fmla="*/ 1088010 w 2425065"/>
                <a:gd name="connsiteY29" fmla="*/ 1622552 h 1628775"/>
                <a:gd name="connsiteX30" fmla="*/ 140907 w 2425065"/>
                <a:gd name="connsiteY30" fmla="*/ 1622552 h 1628775"/>
                <a:gd name="connsiteX31" fmla="*/ 6286 w 2425065"/>
                <a:gd name="connsiteY31" fmla="*/ 1487869 h 1628775"/>
                <a:gd name="connsiteX32" fmla="*/ 6286 w 2425065"/>
                <a:gd name="connsiteY32" fmla="*/ 1287780 h 1628775"/>
                <a:gd name="connsiteX33" fmla="*/ 157480 w 2425065"/>
                <a:gd name="connsiteY33" fmla="*/ 1149223 h 1628775"/>
                <a:gd name="connsiteX34" fmla="*/ 166942 w 2425065"/>
                <a:gd name="connsiteY34" fmla="*/ 1161479 h 1628775"/>
                <a:gd name="connsiteX35" fmla="*/ 210059 w 2425065"/>
                <a:gd name="connsiteY35" fmla="*/ 1179259 h 1628775"/>
                <a:gd name="connsiteX36" fmla="*/ 253174 w 2425065"/>
                <a:gd name="connsiteY36" fmla="*/ 1161415 h 1628775"/>
                <a:gd name="connsiteX37" fmla="*/ 253174 w 2425065"/>
                <a:gd name="connsiteY37" fmla="*/ 1075246 h 1628775"/>
                <a:gd name="connsiteX38" fmla="*/ 236411 w 2425065"/>
                <a:gd name="connsiteY38" fmla="*/ 1063371 h 1628775"/>
                <a:gd name="connsiteX39" fmla="*/ 415544 w 2425065"/>
                <a:gd name="connsiteY39" fmla="*/ 840550 h 1628775"/>
                <a:gd name="connsiteX40" fmla="*/ 485204 w 2425065"/>
                <a:gd name="connsiteY40" fmla="*/ 745998 h 1628775"/>
                <a:gd name="connsiteX41" fmla="*/ 522034 w 2425065"/>
                <a:gd name="connsiteY41" fmla="*/ 694944 h 1628775"/>
                <a:gd name="connsiteX42" fmla="*/ 534416 w 2425065"/>
                <a:gd name="connsiteY42" fmla="*/ 677799 h 1628775"/>
                <a:gd name="connsiteX43" fmla="*/ 551879 w 2425065"/>
                <a:gd name="connsiteY43" fmla="*/ 653669 h 1628775"/>
                <a:gd name="connsiteX44" fmla="*/ 731076 w 2425065"/>
                <a:gd name="connsiteY44" fmla="*/ 391033 h 1628775"/>
                <a:gd name="connsiteX45" fmla="*/ 791909 w 2425065"/>
                <a:gd name="connsiteY45" fmla="*/ 286829 h 1628775"/>
                <a:gd name="connsiteX46" fmla="*/ 864489 w 2425065"/>
                <a:gd name="connsiteY46" fmla="*/ 142049 h 1628775"/>
                <a:gd name="connsiteX47" fmla="*/ 865633 w 2425065"/>
                <a:gd name="connsiteY47" fmla="*/ 139510 h 1628775"/>
                <a:gd name="connsiteX48" fmla="*/ 864553 w 2425065"/>
                <a:gd name="connsiteY48" fmla="*/ 136970 h 1628775"/>
                <a:gd name="connsiteX49" fmla="*/ 874967 w 2425065"/>
                <a:gd name="connsiteY49" fmla="*/ 84391 h 1628775"/>
                <a:gd name="connsiteX50" fmla="*/ 891540 w 2425065"/>
                <a:gd name="connsiteY50" fmla="*/ 73597 h 1628775"/>
                <a:gd name="connsiteX51" fmla="*/ 894144 w 2425065"/>
                <a:gd name="connsiteY51" fmla="*/ 72580 h 1628775"/>
                <a:gd name="connsiteX52" fmla="*/ 895160 w 2425065"/>
                <a:gd name="connsiteY52" fmla="*/ 69977 h 1628775"/>
                <a:gd name="connsiteX53" fmla="*/ 919290 w 2425065"/>
                <a:gd name="connsiteY53" fmla="*/ 6414 h 1628775"/>
                <a:gd name="connsiteX54" fmla="*/ 2284096 w 2425065"/>
                <a:gd name="connsiteY54" fmla="*/ 6414 h 1628775"/>
                <a:gd name="connsiteX55" fmla="*/ 983742 w 2425065"/>
                <a:gd name="connsiteY55" fmla="*/ 457454 h 1628775"/>
                <a:gd name="connsiteX56" fmla="*/ 1011048 w 2425065"/>
                <a:gd name="connsiteY56" fmla="*/ 450977 h 1628775"/>
                <a:gd name="connsiteX57" fmla="*/ 1014540 w 2425065"/>
                <a:gd name="connsiteY57" fmla="*/ 449135 h 1628775"/>
                <a:gd name="connsiteX58" fmla="*/ 1014540 w 2425065"/>
                <a:gd name="connsiteY58" fmla="*/ 449009 h 1628775"/>
                <a:gd name="connsiteX59" fmla="*/ 1026796 w 2425065"/>
                <a:gd name="connsiteY59" fmla="*/ 439547 h 1628775"/>
                <a:gd name="connsiteX60" fmla="*/ 1026796 w 2425065"/>
                <a:gd name="connsiteY60" fmla="*/ 353314 h 1628775"/>
                <a:gd name="connsiteX61" fmla="*/ 983742 w 2425065"/>
                <a:gd name="connsiteY61" fmla="*/ 335534 h 1628775"/>
                <a:gd name="connsiteX62" fmla="*/ 954215 w 2425065"/>
                <a:gd name="connsiteY62" fmla="*/ 343154 h 1628775"/>
                <a:gd name="connsiteX63" fmla="*/ 940562 w 2425065"/>
                <a:gd name="connsiteY63" fmla="*/ 353378 h 1628775"/>
                <a:gd name="connsiteX64" fmla="*/ 940562 w 2425065"/>
                <a:gd name="connsiteY64" fmla="*/ 439547 h 1628775"/>
                <a:gd name="connsiteX65" fmla="*/ 983679 w 2425065"/>
                <a:gd name="connsiteY65" fmla="*/ 457391 h 1628775"/>
                <a:gd name="connsiteX66" fmla="*/ 2284032 w 2425065"/>
                <a:gd name="connsiteY66" fmla="*/ 0 h 1628775"/>
                <a:gd name="connsiteX67" fmla="*/ 914718 w 2425065"/>
                <a:gd name="connsiteY67" fmla="*/ 0 h 1628775"/>
                <a:gd name="connsiteX68" fmla="*/ 889191 w 2425065"/>
                <a:gd name="connsiteY68" fmla="*/ 67564 h 1628775"/>
                <a:gd name="connsiteX69" fmla="*/ 870395 w 2425065"/>
                <a:gd name="connsiteY69" fmla="*/ 79820 h 1628775"/>
                <a:gd name="connsiteX70" fmla="*/ 858584 w 2425065"/>
                <a:gd name="connsiteY70" fmla="*/ 139319 h 1628775"/>
                <a:gd name="connsiteX71" fmla="*/ 786258 w 2425065"/>
                <a:gd name="connsiteY71" fmla="*/ 283654 h 1628775"/>
                <a:gd name="connsiteX72" fmla="*/ 725615 w 2425065"/>
                <a:gd name="connsiteY72" fmla="*/ 387604 h 1628775"/>
                <a:gd name="connsiteX73" fmla="*/ 529210 w 2425065"/>
                <a:gd name="connsiteY73" fmla="*/ 673989 h 1628775"/>
                <a:gd name="connsiteX74" fmla="*/ 479997 w 2425065"/>
                <a:gd name="connsiteY74" fmla="*/ 742188 h 1628775"/>
                <a:gd name="connsiteX75" fmla="*/ 410401 w 2425065"/>
                <a:gd name="connsiteY75" fmla="*/ 836613 h 1628775"/>
                <a:gd name="connsiteX76" fmla="*/ 225616 w 2425065"/>
                <a:gd name="connsiteY76" fmla="*/ 1065848 h 1628775"/>
                <a:gd name="connsiteX77" fmla="*/ 248666 w 2425065"/>
                <a:gd name="connsiteY77" fmla="*/ 1079627 h 1628775"/>
                <a:gd name="connsiteX78" fmla="*/ 248666 w 2425065"/>
                <a:gd name="connsiteY78" fmla="*/ 1156843 h 1628775"/>
                <a:gd name="connsiteX79" fmla="*/ 210059 w 2425065"/>
                <a:gd name="connsiteY79" fmla="*/ 1172782 h 1628775"/>
                <a:gd name="connsiteX80" fmla="*/ 171450 w 2425065"/>
                <a:gd name="connsiteY80" fmla="*/ 1156843 h 1628775"/>
                <a:gd name="connsiteX81" fmla="*/ 159259 w 2425065"/>
                <a:gd name="connsiteY81" fmla="*/ 1138111 h 1628775"/>
                <a:gd name="connsiteX82" fmla="*/ 0 w 2425065"/>
                <a:gd name="connsiteY82" fmla="*/ 1284542 h 1628775"/>
                <a:gd name="connsiteX83" fmla="*/ 0 w 2425065"/>
                <a:gd name="connsiteY83" fmla="*/ 1487742 h 1628775"/>
                <a:gd name="connsiteX84" fmla="*/ 140970 w 2425065"/>
                <a:gd name="connsiteY84" fmla="*/ 1628775 h 1628775"/>
                <a:gd name="connsiteX85" fmla="*/ 2284032 w 2425065"/>
                <a:gd name="connsiteY85" fmla="*/ 1628775 h 1628775"/>
                <a:gd name="connsiteX86" fmla="*/ 2292097 w 2425065"/>
                <a:gd name="connsiteY86" fmla="*/ 1628521 h 1628775"/>
                <a:gd name="connsiteX87" fmla="*/ 2296669 w 2425065"/>
                <a:gd name="connsiteY87" fmla="*/ 1628204 h 1628775"/>
                <a:gd name="connsiteX88" fmla="*/ 2300224 w 2425065"/>
                <a:gd name="connsiteY88" fmla="*/ 1627823 h 1628775"/>
                <a:gd name="connsiteX89" fmla="*/ 2311210 w 2425065"/>
                <a:gd name="connsiteY89" fmla="*/ 1626108 h 1628775"/>
                <a:gd name="connsiteX90" fmla="*/ 2314385 w 2425065"/>
                <a:gd name="connsiteY90" fmla="*/ 1625473 h 1628775"/>
                <a:gd name="connsiteX91" fmla="*/ 2325942 w 2425065"/>
                <a:gd name="connsiteY91" fmla="*/ 1622425 h 1628775"/>
                <a:gd name="connsiteX92" fmla="*/ 2338896 w 2425065"/>
                <a:gd name="connsiteY92" fmla="*/ 1617726 h 1628775"/>
                <a:gd name="connsiteX93" fmla="*/ 2345119 w 2425065"/>
                <a:gd name="connsiteY93" fmla="*/ 1614869 h 1628775"/>
                <a:gd name="connsiteX94" fmla="*/ 2357121 w 2425065"/>
                <a:gd name="connsiteY94" fmla="*/ 1608392 h 1628775"/>
                <a:gd name="connsiteX95" fmla="*/ 2377568 w 2425065"/>
                <a:gd name="connsiteY95" fmla="*/ 1593279 h 1628775"/>
                <a:gd name="connsiteX96" fmla="*/ 2380679 w 2425065"/>
                <a:gd name="connsiteY96" fmla="*/ 1590485 h 1628775"/>
                <a:gd name="connsiteX97" fmla="*/ 2388426 w 2425065"/>
                <a:gd name="connsiteY97" fmla="*/ 1582611 h 1628775"/>
                <a:gd name="connsiteX98" fmla="*/ 2396999 w 2425065"/>
                <a:gd name="connsiteY98" fmla="*/ 1572133 h 1628775"/>
                <a:gd name="connsiteX99" fmla="*/ 2400936 w 2425065"/>
                <a:gd name="connsiteY99" fmla="*/ 1566609 h 1628775"/>
                <a:gd name="connsiteX100" fmla="*/ 2413953 w 2425065"/>
                <a:gd name="connsiteY100" fmla="*/ 1542669 h 1628775"/>
                <a:gd name="connsiteX101" fmla="*/ 2416493 w 2425065"/>
                <a:gd name="connsiteY101" fmla="*/ 1536256 h 1628775"/>
                <a:gd name="connsiteX102" fmla="*/ 2418779 w 2425065"/>
                <a:gd name="connsiteY102" fmla="*/ 1529461 h 1628775"/>
                <a:gd name="connsiteX103" fmla="*/ 2419287 w 2425065"/>
                <a:gd name="connsiteY103" fmla="*/ 1527811 h 1628775"/>
                <a:gd name="connsiteX104" fmla="*/ 2420684 w 2425065"/>
                <a:gd name="connsiteY104" fmla="*/ 1522540 h 1628775"/>
                <a:gd name="connsiteX105" fmla="*/ 2421065 w 2425065"/>
                <a:gd name="connsiteY105" fmla="*/ 1521016 h 1628775"/>
                <a:gd name="connsiteX106" fmla="*/ 2422525 w 2425065"/>
                <a:gd name="connsiteY106" fmla="*/ 1514221 h 1628775"/>
                <a:gd name="connsiteX107" fmla="*/ 2423097 w 2425065"/>
                <a:gd name="connsiteY107" fmla="*/ 1511046 h 1628775"/>
                <a:gd name="connsiteX108" fmla="*/ 2423796 w 2425065"/>
                <a:gd name="connsiteY108" fmla="*/ 1506601 h 1628775"/>
                <a:gd name="connsiteX109" fmla="*/ 2425065 w 2425065"/>
                <a:gd name="connsiteY109" fmla="*/ 1487742 h 1628775"/>
                <a:gd name="connsiteX110" fmla="*/ 2425065 w 2425065"/>
                <a:gd name="connsiteY110" fmla="*/ 140970 h 1628775"/>
                <a:gd name="connsiteX111" fmla="*/ 2423796 w 2425065"/>
                <a:gd name="connsiteY111" fmla="*/ 122174 h 1628775"/>
                <a:gd name="connsiteX112" fmla="*/ 2416493 w 2425065"/>
                <a:gd name="connsiteY112" fmla="*/ 92520 h 1628775"/>
                <a:gd name="connsiteX113" fmla="*/ 2413953 w 2425065"/>
                <a:gd name="connsiteY113" fmla="*/ 86106 h 1628775"/>
                <a:gd name="connsiteX114" fmla="*/ 2411858 w 2425065"/>
                <a:gd name="connsiteY114" fmla="*/ 81407 h 1628775"/>
                <a:gd name="connsiteX115" fmla="*/ 2404619 w 2425065"/>
                <a:gd name="connsiteY115" fmla="*/ 67882 h 1628775"/>
                <a:gd name="connsiteX116" fmla="*/ 2400936 w 2425065"/>
                <a:gd name="connsiteY116" fmla="*/ 62166 h 1628775"/>
                <a:gd name="connsiteX117" fmla="*/ 2392871 w 2425065"/>
                <a:gd name="connsiteY117" fmla="*/ 51308 h 1628775"/>
                <a:gd name="connsiteX118" fmla="*/ 2388426 w 2425065"/>
                <a:gd name="connsiteY118" fmla="*/ 46165 h 1628775"/>
                <a:gd name="connsiteX119" fmla="*/ 2383727 w 2425065"/>
                <a:gd name="connsiteY119" fmla="*/ 41275 h 1628775"/>
                <a:gd name="connsiteX120" fmla="*/ 2284032 w 2425065"/>
                <a:gd name="connsiteY120" fmla="*/ 0 h 1628775"/>
                <a:gd name="connsiteX121" fmla="*/ 2284032 w 2425065"/>
                <a:gd name="connsiteY121" fmla="*/ 0 h 1628775"/>
                <a:gd name="connsiteX122" fmla="*/ 983679 w 2425065"/>
                <a:gd name="connsiteY122" fmla="*/ 451041 h 1628775"/>
                <a:gd name="connsiteX123" fmla="*/ 945008 w 2425065"/>
                <a:gd name="connsiteY123" fmla="*/ 435039 h 1628775"/>
                <a:gd name="connsiteX124" fmla="*/ 945008 w 2425065"/>
                <a:gd name="connsiteY124" fmla="*/ 357823 h 1628775"/>
                <a:gd name="connsiteX125" fmla="*/ 957136 w 2425065"/>
                <a:gd name="connsiteY125" fmla="*/ 348742 h 1628775"/>
                <a:gd name="connsiteX126" fmla="*/ 983679 w 2425065"/>
                <a:gd name="connsiteY126" fmla="*/ 341884 h 1628775"/>
                <a:gd name="connsiteX127" fmla="*/ 1022224 w 2425065"/>
                <a:gd name="connsiteY127" fmla="*/ 357823 h 1628775"/>
                <a:gd name="connsiteX128" fmla="*/ 1022224 w 2425065"/>
                <a:gd name="connsiteY128" fmla="*/ 435039 h 1628775"/>
                <a:gd name="connsiteX129" fmla="*/ 1008126 w 2425065"/>
                <a:gd name="connsiteY129" fmla="*/ 445198 h 1628775"/>
                <a:gd name="connsiteX130" fmla="*/ 1008126 w 2425065"/>
                <a:gd name="connsiteY130" fmla="*/ 445198 h 1628775"/>
                <a:gd name="connsiteX131" fmla="*/ 983679 w 2425065"/>
                <a:gd name="connsiteY131" fmla="*/ 451041 h 1628775"/>
                <a:gd name="connsiteX132" fmla="*/ 983679 w 2425065"/>
                <a:gd name="connsiteY132" fmla="*/ 451041 h 1628775"/>
                <a:gd name="connsiteX133" fmla="*/ 1094042 w 2425065"/>
                <a:gd name="connsiteY133" fmla="*/ 1624648 h 1628775"/>
                <a:gd name="connsiteX134" fmla="*/ 1145033 w 2425065"/>
                <a:gd name="connsiteY134" fmla="*/ 1463866 h 1628775"/>
                <a:gd name="connsiteX135" fmla="*/ 1145413 w 2425065"/>
                <a:gd name="connsiteY135" fmla="*/ 1462723 h 1628775"/>
                <a:gd name="connsiteX136" fmla="*/ 1230123 w 2425065"/>
                <a:gd name="connsiteY136" fmla="*/ 1259713 h 1628775"/>
                <a:gd name="connsiteX137" fmla="*/ 1264095 w 2425065"/>
                <a:gd name="connsiteY137" fmla="*/ 1194880 h 1628775"/>
                <a:gd name="connsiteX138" fmla="*/ 1368362 w 2425065"/>
                <a:gd name="connsiteY138" fmla="*/ 1032066 h 1628775"/>
                <a:gd name="connsiteX139" fmla="*/ 1447229 w 2425065"/>
                <a:gd name="connsiteY139" fmla="*/ 924052 h 1628775"/>
                <a:gd name="connsiteX140" fmla="*/ 1525144 w 2425065"/>
                <a:gd name="connsiteY140" fmla="*/ 819531 h 1628775"/>
                <a:gd name="connsiteX141" fmla="*/ 1647635 w 2425065"/>
                <a:gd name="connsiteY141" fmla="*/ 672719 h 1628775"/>
                <a:gd name="connsiteX142" fmla="*/ 1779588 w 2425065"/>
                <a:gd name="connsiteY142" fmla="*/ 585153 h 1628775"/>
                <a:gd name="connsiteX143" fmla="*/ 1903413 w 2425065"/>
                <a:gd name="connsiteY143" fmla="*/ 566738 h 1628775"/>
                <a:gd name="connsiteX144" fmla="*/ 2108645 w 2425065"/>
                <a:gd name="connsiteY144" fmla="*/ 637794 h 1628775"/>
                <a:gd name="connsiteX145" fmla="*/ 2210626 w 2425065"/>
                <a:gd name="connsiteY145" fmla="*/ 904367 h 1628775"/>
                <a:gd name="connsiteX146" fmla="*/ 2233676 w 2425065"/>
                <a:gd name="connsiteY146" fmla="*/ 1101789 h 1628775"/>
                <a:gd name="connsiteX147" fmla="*/ 2425002 w 2425065"/>
                <a:gd name="connsiteY147" fmla="*/ 1287399 h 1628775"/>
                <a:gd name="connsiteX148" fmla="*/ 2425002 w 2425065"/>
                <a:gd name="connsiteY148" fmla="*/ 1486027 h 1628775"/>
                <a:gd name="connsiteX149" fmla="*/ 2284096 w 2425065"/>
                <a:gd name="connsiteY149" fmla="*/ 1624648 h 1628775"/>
                <a:gd name="connsiteX150" fmla="*/ 1094042 w 2425065"/>
                <a:gd name="connsiteY150" fmla="*/ 1624648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425065" h="1628775">
                  <a:moveTo>
                    <a:pt x="2283778" y="6477"/>
                  </a:moveTo>
                  <a:cubicBezTo>
                    <a:pt x="2319783" y="6477"/>
                    <a:pt x="2353564" y="20447"/>
                    <a:pt x="2378964" y="45910"/>
                  </a:cubicBezTo>
                  <a:cubicBezTo>
                    <a:pt x="2380488" y="47435"/>
                    <a:pt x="2382012" y="49022"/>
                    <a:pt x="2383473" y="50610"/>
                  </a:cubicBezTo>
                  <a:cubicBezTo>
                    <a:pt x="2384934" y="52197"/>
                    <a:pt x="2386267" y="53785"/>
                    <a:pt x="2387727" y="55499"/>
                  </a:cubicBezTo>
                  <a:cubicBezTo>
                    <a:pt x="2390458" y="58738"/>
                    <a:pt x="2392998" y="62230"/>
                    <a:pt x="2395474" y="65913"/>
                  </a:cubicBezTo>
                  <a:cubicBezTo>
                    <a:pt x="2396681" y="67691"/>
                    <a:pt x="2397825" y="69469"/>
                    <a:pt x="2398967" y="71310"/>
                  </a:cubicBezTo>
                  <a:cubicBezTo>
                    <a:pt x="2401761" y="75946"/>
                    <a:pt x="2403984" y="80137"/>
                    <a:pt x="2405888" y="84201"/>
                  </a:cubicBezTo>
                  <a:lnTo>
                    <a:pt x="2406333" y="85154"/>
                  </a:lnTo>
                  <a:cubicBezTo>
                    <a:pt x="2406841" y="86297"/>
                    <a:pt x="2407412" y="87440"/>
                    <a:pt x="2407921" y="88710"/>
                  </a:cubicBezTo>
                  <a:cubicBezTo>
                    <a:pt x="2408810" y="90741"/>
                    <a:pt x="2409572" y="92837"/>
                    <a:pt x="2410334" y="94805"/>
                  </a:cubicBezTo>
                  <a:cubicBezTo>
                    <a:pt x="2413636" y="103949"/>
                    <a:pt x="2415985" y="113538"/>
                    <a:pt x="2417319" y="123127"/>
                  </a:cubicBezTo>
                  <a:cubicBezTo>
                    <a:pt x="2418144" y="129159"/>
                    <a:pt x="2418525" y="135191"/>
                    <a:pt x="2418525" y="141097"/>
                  </a:cubicBezTo>
                  <a:lnTo>
                    <a:pt x="2418525" y="1277239"/>
                  </a:lnTo>
                  <a:cubicBezTo>
                    <a:pt x="2325751" y="1229424"/>
                    <a:pt x="2265490" y="1169734"/>
                    <a:pt x="2239455" y="1099693"/>
                  </a:cubicBezTo>
                  <a:cubicBezTo>
                    <a:pt x="2227581" y="1067880"/>
                    <a:pt x="2227199" y="1046480"/>
                    <a:pt x="2226692" y="1016826"/>
                  </a:cubicBezTo>
                  <a:cubicBezTo>
                    <a:pt x="2226247" y="990029"/>
                    <a:pt x="2225675" y="956628"/>
                    <a:pt x="2216722" y="903415"/>
                  </a:cubicBezTo>
                  <a:cubicBezTo>
                    <a:pt x="2198942" y="798195"/>
                    <a:pt x="2182178" y="698754"/>
                    <a:pt x="2112836" y="633285"/>
                  </a:cubicBezTo>
                  <a:cubicBezTo>
                    <a:pt x="2063115" y="586359"/>
                    <a:pt x="1988694" y="560515"/>
                    <a:pt x="1903286" y="560515"/>
                  </a:cubicBezTo>
                  <a:cubicBezTo>
                    <a:pt x="1860297" y="560515"/>
                    <a:pt x="1816862" y="566991"/>
                    <a:pt x="1777556" y="579247"/>
                  </a:cubicBezTo>
                  <a:cubicBezTo>
                    <a:pt x="1731519" y="593662"/>
                    <a:pt x="1689989" y="621157"/>
                    <a:pt x="1642999" y="668401"/>
                  </a:cubicBezTo>
                  <a:cubicBezTo>
                    <a:pt x="1609916" y="701802"/>
                    <a:pt x="1573086" y="745871"/>
                    <a:pt x="1519937" y="815848"/>
                  </a:cubicBezTo>
                  <a:cubicBezTo>
                    <a:pt x="1497330" y="845566"/>
                    <a:pt x="1472629" y="879031"/>
                    <a:pt x="1446403" y="914400"/>
                  </a:cubicBezTo>
                  <a:lnTo>
                    <a:pt x="1441959" y="920433"/>
                  </a:lnTo>
                  <a:lnTo>
                    <a:pt x="1441133" y="921576"/>
                  </a:lnTo>
                  <a:cubicBezTo>
                    <a:pt x="1411733" y="961390"/>
                    <a:pt x="1386333" y="995744"/>
                    <a:pt x="1363028" y="1028573"/>
                  </a:cubicBezTo>
                  <a:cubicBezTo>
                    <a:pt x="1318514" y="1091057"/>
                    <a:pt x="1287273" y="1139952"/>
                    <a:pt x="1258380" y="1191959"/>
                  </a:cubicBezTo>
                  <a:cubicBezTo>
                    <a:pt x="1246696" y="1213041"/>
                    <a:pt x="1235520" y="1234313"/>
                    <a:pt x="1224280" y="1257046"/>
                  </a:cubicBezTo>
                  <a:cubicBezTo>
                    <a:pt x="1191641" y="1322896"/>
                    <a:pt x="1163066" y="1391476"/>
                    <a:pt x="1139254" y="1460881"/>
                  </a:cubicBezTo>
                  <a:lnTo>
                    <a:pt x="1138873" y="1462088"/>
                  </a:lnTo>
                  <a:lnTo>
                    <a:pt x="1088010" y="1622552"/>
                  </a:lnTo>
                  <a:lnTo>
                    <a:pt x="140907" y="1622552"/>
                  </a:lnTo>
                  <a:cubicBezTo>
                    <a:pt x="66675" y="1622552"/>
                    <a:pt x="6286" y="1562164"/>
                    <a:pt x="6286" y="1487869"/>
                  </a:cubicBezTo>
                  <a:lnTo>
                    <a:pt x="6286" y="1287780"/>
                  </a:lnTo>
                  <a:cubicBezTo>
                    <a:pt x="54356" y="1249871"/>
                    <a:pt x="105156" y="1203262"/>
                    <a:pt x="157480" y="1149223"/>
                  </a:cubicBezTo>
                  <a:cubicBezTo>
                    <a:pt x="160084" y="1153605"/>
                    <a:pt x="163259" y="1157796"/>
                    <a:pt x="166942" y="1161479"/>
                  </a:cubicBezTo>
                  <a:cubicBezTo>
                    <a:pt x="178436" y="1172972"/>
                    <a:pt x="193739" y="1179259"/>
                    <a:pt x="210059" y="1179259"/>
                  </a:cubicBezTo>
                  <a:cubicBezTo>
                    <a:pt x="226378" y="1179259"/>
                    <a:pt x="241618" y="1172909"/>
                    <a:pt x="253174" y="1161415"/>
                  </a:cubicBezTo>
                  <a:cubicBezTo>
                    <a:pt x="276924" y="1137666"/>
                    <a:pt x="276924" y="1098995"/>
                    <a:pt x="253174" y="1075246"/>
                  </a:cubicBezTo>
                  <a:cubicBezTo>
                    <a:pt x="248286" y="1070356"/>
                    <a:pt x="242570" y="1066356"/>
                    <a:pt x="236411" y="1063371"/>
                  </a:cubicBezTo>
                  <a:cubicBezTo>
                    <a:pt x="293053" y="998728"/>
                    <a:pt x="351727" y="925703"/>
                    <a:pt x="415544" y="840550"/>
                  </a:cubicBezTo>
                  <a:cubicBezTo>
                    <a:pt x="437388" y="811530"/>
                    <a:pt x="459487" y="781495"/>
                    <a:pt x="485204" y="745998"/>
                  </a:cubicBezTo>
                  <a:cubicBezTo>
                    <a:pt x="498285" y="727901"/>
                    <a:pt x="510604" y="710819"/>
                    <a:pt x="522034" y="694944"/>
                  </a:cubicBezTo>
                  <a:lnTo>
                    <a:pt x="534416" y="677799"/>
                  </a:lnTo>
                  <a:cubicBezTo>
                    <a:pt x="540131" y="669925"/>
                    <a:pt x="545910" y="661861"/>
                    <a:pt x="551879" y="653669"/>
                  </a:cubicBezTo>
                  <a:cubicBezTo>
                    <a:pt x="606743" y="577850"/>
                    <a:pt x="668910" y="491998"/>
                    <a:pt x="731076" y="391033"/>
                  </a:cubicBezTo>
                  <a:cubicBezTo>
                    <a:pt x="752349" y="356616"/>
                    <a:pt x="772859" y="321564"/>
                    <a:pt x="791909" y="286829"/>
                  </a:cubicBezTo>
                  <a:cubicBezTo>
                    <a:pt x="818388" y="238760"/>
                    <a:pt x="842773" y="190055"/>
                    <a:pt x="864489" y="142049"/>
                  </a:cubicBezTo>
                  <a:lnTo>
                    <a:pt x="865633" y="139510"/>
                  </a:lnTo>
                  <a:lnTo>
                    <a:pt x="864553" y="136970"/>
                  </a:lnTo>
                  <a:cubicBezTo>
                    <a:pt x="856997" y="118935"/>
                    <a:pt x="861124" y="98298"/>
                    <a:pt x="874967" y="84391"/>
                  </a:cubicBezTo>
                  <a:cubicBezTo>
                    <a:pt x="879793" y="79566"/>
                    <a:pt x="885381" y="75946"/>
                    <a:pt x="891540" y="73597"/>
                  </a:cubicBezTo>
                  <a:lnTo>
                    <a:pt x="894144" y="72580"/>
                  </a:lnTo>
                  <a:lnTo>
                    <a:pt x="895160" y="69977"/>
                  </a:lnTo>
                  <a:cubicBezTo>
                    <a:pt x="903860" y="48323"/>
                    <a:pt x="911987" y="26924"/>
                    <a:pt x="919290" y="6414"/>
                  </a:cubicBezTo>
                  <a:lnTo>
                    <a:pt x="2284096" y="6414"/>
                  </a:lnTo>
                  <a:moveTo>
                    <a:pt x="983742" y="457454"/>
                  </a:moveTo>
                  <a:cubicBezTo>
                    <a:pt x="993204" y="457454"/>
                    <a:pt x="1002665" y="455232"/>
                    <a:pt x="1011048" y="450977"/>
                  </a:cubicBezTo>
                  <a:lnTo>
                    <a:pt x="1014540" y="449135"/>
                  </a:lnTo>
                  <a:lnTo>
                    <a:pt x="1014540" y="449009"/>
                  </a:lnTo>
                  <a:cubicBezTo>
                    <a:pt x="1018985" y="446405"/>
                    <a:pt x="1023112" y="443230"/>
                    <a:pt x="1026796" y="439547"/>
                  </a:cubicBezTo>
                  <a:cubicBezTo>
                    <a:pt x="1050545" y="415798"/>
                    <a:pt x="1050545" y="377127"/>
                    <a:pt x="1026796" y="353314"/>
                  </a:cubicBezTo>
                  <a:cubicBezTo>
                    <a:pt x="1015302" y="341821"/>
                    <a:pt x="999999" y="335534"/>
                    <a:pt x="983742" y="335534"/>
                  </a:cubicBezTo>
                  <a:cubicBezTo>
                    <a:pt x="973392" y="335534"/>
                    <a:pt x="963168" y="338201"/>
                    <a:pt x="954215" y="343154"/>
                  </a:cubicBezTo>
                  <a:cubicBezTo>
                    <a:pt x="949325" y="345758"/>
                    <a:pt x="944753" y="349187"/>
                    <a:pt x="940562" y="353378"/>
                  </a:cubicBezTo>
                  <a:cubicBezTo>
                    <a:pt x="916877" y="377127"/>
                    <a:pt x="916877" y="415798"/>
                    <a:pt x="940562" y="439547"/>
                  </a:cubicBezTo>
                  <a:cubicBezTo>
                    <a:pt x="952120" y="451104"/>
                    <a:pt x="967423" y="457391"/>
                    <a:pt x="983679" y="457391"/>
                  </a:cubicBezTo>
                  <a:moveTo>
                    <a:pt x="2284032" y="0"/>
                  </a:moveTo>
                  <a:lnTo>
                    <a:pt x="914718" y="0"/>
                  </a:lnTo>
                  <a:cubicBezTo>
                    <a:pt x="906653" y="22924"/>
                    <a:pt x="898081" y="45466"/>
                    <a:pt x="889191" y="67564"/>
                  </a:cubicBezTo>
                  <a:cubicBezTo>
                    <a:pt x="882333" y="70167"/>
                    <a:pt x="875920" y="74295"/>
                    <a:pt x="870395" y="79820"/>
                  </a:cubicBezTo>
                  <a:cubicBezTo>
                    <a:pt x="854329" y="95885"/>
                    <a:pt x="850329" y="119507"/>
                    <a:pt x="858584" y="139319"/>
                  </a:cubicBezTo>
                  <a:cubicBezTo>
                    <a:pt x="835787" y="189802"/>
                    <a:pt x="811467" y="237871"/>
                    <a:pt x="786258" y="283654"/>
                  </a:cubicBezTo>
                  <a:cubicBezTo>
                    <a:pt x="766446" y="319786"/>
                    <a:pt x="746125" y="354457"/>
                    <a:pt x="725615" y="387604"/>
                  </a:cubicBezTo>
                  <a:cubicBezTo>
                    <a:pt x="656654" y="499491"/>
                    <a:pt x="586360" y="594805"/>
                    <a:pt x="529210" y="673989"/>
                  </a:cubicBezTo>
                  <a:cubicBezTo>
                    <a:pt x="514414" y="694500"/>
                    <a:pt x="497904" y="717423"/>
                    <a:pt x="479997" y="742188"/>
                  </a:cubicBezTo>
                  <a:cubicBezTo>
                    <a:pt x="458788" y="771462"/>
                    <a:pt x="435484" y="803275"/>
                    <a:pt x="410401" y="836613"/>
                  </a:cubicBezTo>
                  <a:cubicBezTo>
                    <a:pt x="355918" y="909320"/>
                    <a:pt x="293180" y="989203"/>
                    <a:pt x="225616" y="1065848"/>
                  </a:cubicBezTo>
                  <a:cubicBezTo>
                    <a:pt x="234062" y="1068388"/>
                    <a:pt x="241999" y="1072960"/>
                    <a:pt x="248666" y="1079627"/>
                  </a:cubicBezTo>
                  <a:cubicBezTo>
                    <a:pt x="270002" y="1100963"/>
                    <a:pt x="270002" y="1135507"/>
                    <a:pt x="248666" y="1156843"/>
                  </a:cubicBezTo>
                  <a:cubicBezTo>
                    <a:pt x="237999" y="1167448"/>
                    <a:pt x="224028" y="1172782"/>
                    <a:pt x="210059" y="1172782"/>
                  </a:cubicBezTo>
                  <a:cubicBezTo>
                    <a:pt x="196088" y="1172782"/>
                    <a:pt x="182118" y="1167448"/>
                    <a:pt x="171450" y="1156843"/>
                  </a:cubicBezTo>
                  <a:cubicBezTo>
                    <a:pt x="165989" y="1151319"/>
                    <a:pt x="161861" y="1144905"/>
                    <a:pt x="159259" y="1138111"/>
                  </a:cubicBezTo>
                  <a:cubicBezTo>
                    <a:pt x="107697" y="1191895"/>
                    <a:pt x="54166" y="1242060"/>
                    <a:pt x="0" y="1284542"/>
                  </a:cubicBezTo>
                  <a:lnTo>
                    <a:pt x="0" y="1487742"/>
                  </a:lnTo>
                  <a:cubicBezTo>
                    <a:pt x="0" y="1565656"/>
                    <a:pt x="63119" y="1628775"/>
                    <a:pt x="140970" y="1628775"/>
                  </a:cubicBezTo>
                  <a:lnTo>
                    <a:pt x="2284032" y="1628775"/>
                  </a:lnTo>
                  <a:cubicBezTo>
                    <a:pt x="2286762" y="1628775"/>
                    <a:pt x="2289430" y="1628712"/>
                    <a:pt x="2292097" y="1628521"/>
                  </a:cubicBezTo>
                  <a:cubicBezTo>
                    <a:pt x="2293621" y="1628458"/>
                    <a:pt x="2295145" y="1628331"/>
                    <a:pt x="2296669" y="1628204"/>
                  </a:cubicBezTo>
                  <a:cubicBezTo>
                    <a:pt x="2297875" y="1628140"/>
                    <a:pt x="2299018" y="1628013"/>
                    <a:pt x="2300224" y="1627823"/>
                  </a:cubicBezTo>
                  <a:cubicBezTo>
                    <a:pt x="2303971" y="1627442"/>
                    <a:pt x="2307590" y="1626870"/>
                    <a:pt x="2311210" y="1626108"/>
                  </a:cubicBezTo>
                  <a:cubicBezTo>
                    <a:pt x="2312289" y="1625918"/>
                    <a:pt x="2313369" y="1625727"/>
                    <a:pt x="2314385" y="1625473"/>
                  </a:cubicBezTo>
                  <a:cubicBezTo>
                    <a:pt x="2318322" y="1624648"/>
                    <a:pt x="2322196" y="1623632"/>
                    <a:pt x="2325942" y="1622425"/>
                  </a:cubicBezTo>
                  <a:cubicBezTo>
                    <a:pt x="2330387" y="1621092"/>
                    <a:pt x="2334705" y="1619504"/>
                    <a:pt x="2338896" y="1617726"/>
                  </a:cubicBezTo>
                  <a:cubicBezTo>
                    <a:pt x="2340992" y="1616837"/>
                    <a:pt x="2343087" y="1615885"/>
                    <a:pt x="2345119" y="1614869"/>
                  </a:cubicBezTo>
                  <a:cubicBezTo>
                    <a:pt x="2349247" y="1612964"/>
                    <a:pt x="2353247" y="1610742"/>
                    <a:pt x="2357121" y="1608392"/>
                  </a:cubicBezTo>
                  <a:cubicBezTo>
                    <a:pt x="2364423" y="1603947"/>
                    <a:pt x="2371218" y="1598867"/>
                    <a:pt x="2377568" y="1593279"/>
                  </a:cubicBezTo>
                  <a:cubicBezTo>
                    <a:pt x="2378647" y="1592326"/>
                    <a:pt x="2379663" y="1591374"/>
                    <a:pt x="2380679" y="1590485"/>
                  </a:cubicBezTo>
                  <a:cubicBezTo>
                    <a:pt x="2383346" y="1587881"/>
                    <a:pt x="2385886" y="1585278"/>
                    <a:pt x="2388426" y="1582611"/>
                  </a:cubicBezTo>
                  <a:cubicBezTo>
                    <a:pt x="2391475" y="1579245"/>
                    <a:pt x="2394395" y="1575753"/>
                    <a:pt x="2396999" y="1572133"/>
                  </a:cubicBezTo>
                  <a:cubicBezTo>
                    <a:pt x="2398396" y="1570355"/>
                    <a:pt x="2399665" y="1568514"/>
                    <a:pt x="2400936" y="1566609"/>
                  </a:cubicBezTo>
                  <a:cubicBezTo>
                    <a:pt x="2406015" y="1559116"/>
                    <a:pt x="2410334" y="1551115"/>
                    <a:pt x="2413953" y="1542669"/>
                  </a:cubicBezTo>
                  <a:cubicBezTo>
                    <a:pt x="2414842" y="1540574"/>
                    <a:pt x="2415668" y="1538415"/>
                    <a:pt x="2416493" y="1536256"/>
                  </a:cubicBezTo>
                  <a:cubicBezTo>
                    <a:pt x="2417319" y="1534033"/>
                    <a:pt x="2418081" y="1531747"/>
                    <a:pt x="2418779" y="1529461"/>
                  </a:cubicBezTo>
                  <a:cubicBezTo>
                    <a:pt x="2418970" y="1528890"/>
                    <a:pt x="2419097" y="1528382"/>
                    <a:pt x="2419287" y="1527811"/>
                  </a:cubicBezTo>
                  <a:cubicBezTo>
                    <a:pt x="2419795" y="1526096"/>
                    <a:pt x="2420239" y="1524318"/>
                    <a:pt x="2420684" y="1522540"/>
                  </a:cubicBezTo>
                  <a:cubicBezTo>
                    <a:pt x="2420874" y="1522032"/>
                    <a:pt x="2421001" y="1521524"/>
                    <a:pt x="2421065" y="1521016"/>
                  </a:cubicBezTo>
                  <a:cubicBezTo>
                    <a:pt x="2421637" y="1518793"/>
                    <a:pt x="2422081" y="1516507"/>
                    <a:pt x="2422525" y="1514221"/>
                  </a:cubicBezTo>
                  <a:cubicBezTo>
                    <a:pt x="2422716" y="1513205"/>
                    <a:pt x="2422907" y="1512126"/>
                    <a:pt x="2423097" y="1511046"/>
                  </a:cubicBezTo>
                  <a:cubicBezTo>
                    <a:pt x="2423351" y="1509586"/>
                    <a:pt x="2423542" y="1508125"/>
                    <a:pt x="2423796" y="1506601"/>
                  </a:cubicBezTo>
                  <a:cubicBezTo>
                    <a:pt x="2424621" y="1500442"/>
                    <a:pt x="2425065" y="1494155"/>
                    <a:pt x="2425065" y="1487742"/>
                  </a:cubicBezTo>
                  <a:lnTo>
                    <a:pt x="2425065" y="140970"/>
                  </a:lnTo>
                  <a:cubicBezTo>
                    <a:pt x="2425065" y="134620"/>
                    <a:pt x="2424621" y="128334"/>
                    <a:pt x="2423796" y="122174"/>
                  </a:cubicBezTo>
                  <a:cubicBezTo>
                    <a:pt x="2422399" y="111887"/>
                    <a:pt x="2419922" y="101981"/>
                    <a:pt x="2416493" y="92520"/>
                  </a:cubicBezTo>
                  <a:cubicBezTo>
                    <a:pt x="2415668" y="90360"/>
                    <a:pt x="2414842" y="88202"/>
                    <a:pt x="2413953" y="86106"/>
                  </a:cubicBezTo>
                  <a:cubicBezTo>
                    <a:pt x="2413318" y="84519"/>
                    <a:pt x="2412556" y="82931"/>
                    <a:pt x="2411858" y="81407"/>
                  </a:cubicBezTo>
                  <a:cubicBezTo>
                    <a:pt x="2409699" y="76708"/>
                    <a:pt x="2407222" y="72199"/>
                    <a:pt x="2404619" y="67882"/>
                  </a:cubicBezTo>
                  <a:cubicBezTo>
                    <a:pt x="2403412" y="65913"/>
                    <a:pt x="2402206" y="64008"/>
                    <a:pt x="2400936" y="62166"/>
                  </a:cubicBezTo>
                  <a:cubicBezTo>
                    <a:pt x="2398459" y="58420"/>
                    <a:pt x="2395729" y="54737"/>
                    <a:pt x="2392871" y="51308"/>
                  </a:cubicBezTo>
                  <a:cubicBezTo>
                    <a:pt x="2391411" y="49530"/>
                    <a:pt x="2389950" y="47816"/>
                    <a:pt x="2388426" y="46165"/>
                  </a:cubicBezTo>
                  <a:cubicBezTo>
                    <a:pt x="2386902" y="44514"/>
                    <a:pt x="2385314" y="42863"/>
                    <a:pt x="2383727" y="41275"/>
                  </a:cubicBezTo>
                  <a:cubicBezTo>
                    <a:pt x="2358200" y="15748"/>
                    <a:pt x="2322958" y="0"/>
                    <a:pt x="2284032" y="0"/>
                  </a:cubicBezTo>
                  <a:lnTo>
                    <a:pt x="2284032" y="0"/>
                  </a:lnTo>
                  <a:close/>
                  <a:moveTo>
                    <a:pt x="983679" y="451041"/>
                  </a:moveTo>
                  <a:cubicBezTo>
                    <a:pt x="969709" y="451041"/>
                    <a:pt x="955675" y="445707"/>
                    <a:pt x="945008" y="435039"/>
                  </a:cubicBezTo>
                  <a:cubicBezTo>
                    <a:pt x="923735" y="413703"/>
                    <a:pt x="923735" y="379159"/>
                    <a:pt x="945008" y="357823"/>
                  </a:cubicBezTo>
                  <a:cubicBezTo>
                    <a:pt x="948690" y="354140"/>
                    <a:pt x="952754" y="351091"/>
                    <a:pt x="957136" y="348742"/>
                  </a:cubicBezTo>
                  <a:cubicBezTo>
                    <a:pt x="965327" y="344170"/>
                    <a:pt x="974535" y="341884"/>
                    <a:pt x="983679" y="341884"/>
                  </a:cubicBezTo>
                  <a:cubicBezTo>
                    <a:pt x="997649" y="341884"/>
                    <a:pt x="1011555" y="347218"/>
                    <a:pt x="1022224" y="357823"/>
                  </a:cubicBezTo>
                  <a:cubicBezTo>
                    <a:pt x="1043560" y="379159"/>
                    <a:pt x="1043560" y="413703"/>
                    <a:pt x="1022224" y="435039"/>
                  </a:cubicBezTo>
                  <a:cubicBezTo>
                    <a:pt x="1017969" y="439293"/>
                    <a:pt x="1013206" y="442659"/>
                    <a:pt x="1008126" y="445198"/>
                  </a:cubicBezTo>
                  <a:lnTo>
                    <a:pt x="1008126" y="445198"/>
                  </a:lnTo>
                  <a:cubicBezTo>
                    <a:pt x="1000443" y="449135"/>
                    <a:pt x="992061" y="451041"/>
                    <a:pt x="983679" y="451041"/>
                  </a:cubicBezTo>
                  <a:lnTo>
                    <a:pt x="983679" y="451041"/>
                  </a:lnTo>
                  <a:close/>
                  <a:moveTo>
                    <a:pt x="1094042" y="1624648"/>
                  </a:moveTo>
                  <a:lnTo>
                    <a:pt x="1145033" y="1463866"/>
                  </a:lnTo>
                  <a:lnTo>
                    <a:pt x="1145413" y="1462723"/>
                  </a:lnTo>
                  <a:cubicBezTo>
                    <a:pt x="1167194" y="1399286"/>
                    <a:pt x="1194880" y="1330897"/>
                    <a:pt x="1230123" y="1259713"/>
                  </a:cubicBezTo>
                  <a:cubicBezTo>
                    <a:pt x="1241489" y="1236726"/>
                    <a:pt x="1252728" y="1215327"/>
                    <a:pt x="1264095" y="1194880"/>
                  </a:cubicBezTo>
                  <a:cubicBezTo>
                    <a:pt x="1295972" y="1137412"/>
                    <a:pt x="1328865" y="1087565"/>
                    <a:pt x="1368362" y="1032066"/>
                  </a:cubicBezTo>
                  <a:cubicBezTo>
                    <a:pt x="1391857" y="998982"/>
                    <a:pt x="1417765" y="963930"/>
                    <a:pt x="1447229" y="924052"/>
                  </a:cubicBezTo>
                  <a:cubicBezTo>
                    <a:pt x="1475613" y="885698"/>
                    <a:pt x="1501331" y="850900"/>
                    <a:pt x="1525144" y="819531"/>
                  </a:cubicBezTo>
                  <a:cubicBezTo>
                    <a:pt x="1571689" y="758254"/>
                    <a:pt x="1610869" y="709803"/>
                    <a:pt x="1647635" y="672719"/>
                  </a:cubicBezTo>
                  <a:cubicBezTo>
                    <a:pt x="1692149" y="627952"/>
                    <a:pt x="1733233" y="599631"/>
                    <a:pt x="1779588" y="585153"/>
                  </a:cubicBezTo>
                  <a:cubicBezTo>
                    <a:pt x="1816227" y="573723"/>
                    <a:pt x="1859281" y="566738"/>
                    <a:pt x="1903413" y="566738"/>
                  </a:cubicBezTo>
                  <a:cubicBezTo>
                    <a:pt x="1977327" y="566738"/>
                    <a:pt x="2054162" y="586359"/>
                    <a:pt x="2108645" y="637794"/>
                  </a:cubicBezTo>
                  <a:cubicBezTo>
                    <a:pt x="2176336" y="701739"/>
                    <a:pt x="2192846" y="799084"/>
                    <a:pt x="2210626" y="904367"/>
                  </a:cubicBezTo>
                  <a:cubicBezTo>
                    <a:pt x="2229676" y="1016826"/>
                    <a:pt x="2210562" y="1039940"/>
                    <a:pt x="2233676" y="1101789"/>
                  </a:cubicBezTo>
                  <a:cubicBezTo>
                    <a:pt x="2253997" y="1156335"/>
                    <a:pt x="2301812" y="1226312"/>
                    <a:pt x="2425002" y="1287399"/>
                  </a:cubicBezTo>
                  <a:lnTo>
                    <a:pt x="2425002" y="1486027"/>
                  </a:lnTo>
                  <a:cubicBezTo>
                    <a:pt x="2423732" y="1562862"/>
                    <a:pt x="2361121" y="1624648"/>
                    <a:pt x="2284096" y="1624648"/>
                  </a:cubicBezTo>
                  <a:lnTo>
                    <a:pt x="1094042" y="1624648"/>
                  </a:lnTo>
                  <a:close/>
                </a:path>
              </a:pathLst>
            </a:custGeom>
            <a:solidFill>
              <a:srgbClr val="E7E6E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Freeform 1059">
              <a:extLst>
                <a:ext uri="{FF2B5EF4-FFF2-40B4-BE49-F238E27FC236}">
                  <a16:creationId xmlns:a16="http://schemas.microsoft.com/office/drawing/2014/main" id="{AC2F3971-4791-7E52-2ACF-E90205C7AACA}"/>
                </a:ext>
              </a:extLst>
            </p:cNvPr>
            <p:cNvSpPr/>
            <p:nvPr/>
          </p:nvSpPr>
          <p:spPr>
            <a:xfrm>
              <a:off x="9803813" y="3465502"/>
              <a:ext cx="256996" cy="293123"/>
            </a:xfrm>
            <a:custGeom>
              <a:avLst/>
              <a:gdLst>
                <a:gd name="connsiteX0" fmla="*/ 198310 w 198310"/>
                <a:gd name="connsiteY0" fmla="*/ 79375 h 226187"/>
                <a:gd name="connsiteX1" fmla="*/ 75819 w 198310"/>
                <a:gd name="connsiteY1" fmla="*/ 226187 h 226187"/>
                <a:gd name="connsiteX2" fmla="*/ 0 w 198310"/>
                <a:gd name="connsiteY2" fmla="*/ 152400 h 226187"/>
                <a:gd name="connsiteX3" fmla="*/ 253 w 198310"/>
                <a:gd name="connsiteY3" fmla="*/ 152019 h 226187"/>
                <a:gd name="connsiteX4" fmla="*/ 317 w 198310"/>
                <a:gd name="connsiteY4" fmla="*/ 152019 h 226187"/>
                <a:gd name="connsiteX5" fmla="*/ 114617 w 198310"/>
                <a:gd name="connsiteY5" fmla="*/ 0 h 226187"/>
                <a:gd name="connsiteX6" fmla="*/ 149416 w 198310"/>
                <a:gd name="connsiteY6" fmla="*/ 33020 h 226187"/>
                <a:gd name="connsiteX7" fmla="*/ 198310 w 198310"/>
                <a:gd name="connsiteY7" fmla="*/ 79375 h 226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10" h="226187">
                  <a:moveTo>
                    <a:pt x="198310" y="79375"/>
                  </a:moveTo>
                  <a:cubicBezTo>
                    <a:pt x="161544" y="116459"/>
                    <a:pt x="122365" y="164909"/>
                    <a:pt x="75819" y="226187"/>
                  </a:cubicBezTo>
                  <a:lnTo>
                    <a:pt x="0" y="152400"/>
                  </a:lnTo>
                  <a:cubicBezTo>
                    <a:pt x="0" y="152400"/>
                    <a:pt x="0" y="152336"/>
                    <a:pt x="253" y="152019"/>
                  </a:cubicBezTo>
                  <a:lnTo>
                    <a:pt x="317" y="152019"/>
                  </a:lnTo>
                  <a:cubicBezTo>
                    <a:pt x="54864" y="119507"/>
                    <a:pt x="95503" y="64770"/>
                    <a:pt x="114617" y="0"/>
                  </a:cubicBezTo>
                  <a:lnTo>
                    <a:pt x="149416" y="33020"/>
                  </a:lnTo>
                  <a:lnTo>
                    <a:pt x="198310" y="79375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4" name="Freeform 1060">
              <a:extLst>
                <a:ext uri="{FF2B5EF4-FFF2-40B4-BE49-F238E27FC236}">
                  <a16:creationId xmlns:a16="http://schemas.microsoft.com/office/drawing/2014/main" id="{4DDA45EE-FA4F-5805-4EF9-8AC370ACB674}"/>
                </a:ext>
              </a:extLst>
            </p:cNvPr>
            <p:cNvSpPr/>
            <p:nvPr/>
          </p:nvSpPr>
          <p:spPr>
            <a:xfrm rot="18705601">
              <a:off x="9664913" y="3399721"/>
              <a:ext cx="239386" cy="175281"/>
            </a:xfrm>
            <a:custGeom>
              <a:avLst/>
              <a:gdLst>
                <a:gd name="connsiteX0" fmla="*/ 144335 w 184721"/>
                <a:gd name="connsiteY0" fmla="*/ 0 h 135255"/>
                <a:gd name="connsiteX1" fmla="*/ 184721 w 184721"/>
                <a:gd name="connsiteY1" fmla="*/ 40386 h 135255"/>
                <a:gd name="connsiteX2" fmla="*/ 184721 w 184721"/>
                <a:gd name="connsiteY2" fmla="*/ 94869 h 135255"/>
                <a:gd name="connsiteX3" fmla="*/ 144335 w 184721"/>
                <a:gd name="connsiteY3" fmla="*/ 135255 h 135255"/>
                <a:gd name="connsiteX4" fmla="*/ 40386 w 184721"/>
                <a:gd name="connsiteY4" fmla="*/ 135255 h 135255"/>
                <a:gd name="connsiteX5" fmla="*/ 0 w 184721"/>
                <a:gd name="connsiteY5" fmla="*/ 94869 h 135255"/>
                <a:gd name="connsiteX6" fmla="*/ 0 w 184721"/>
                <a:gd name="connsiteY6" fmla="*/ 40386 h 135255"/>
                <a:gd name="connsiteX7" fmla="*/ 40386 w 184721"/>
                <a:gd name="connsiteY7" fmla="*/ 0 h 13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721" h="135255">
                  <a:moveTo>
                    <a:pt x="144335" y="0"/>
                  </a:moveTo>
                  <a:cubicBezTo>
                    <a:pt x="166640" y="0"/>
                    <a:pt x="184721" y="18081"/>
                    <a:pt x="184721" y="40386"/>
                  </a:cubicBezTo>
                  <a:lnTo>
                    <a:pt x="184721" y="94869"/>
                  </a:lnTo>
                  <a:cubicBezTo>
                    <a:pt x="184721" y="117173"/>
                    <a:pt x="166640" y="135255"/>
                    <a:pt x="144335" y="135255"/>
                  </a:cubicBezTo>
                  <a:lnTo>
                    <a:pt x="40386" y="135255"/>
                  </a:lnTo>
                  <a:cubicBezTo>
                    <a:pt x="18081" y="135255"/>
                    <a:pt x="0" y="117173"/>
                    <a:pt x="0" y="94869"/>
                  </a:cubicBezTo>
                  <a:lnTo>
                    <a:pt x="0" y="40386"/>
                  </a:lnTo>
                  <a:cubicBezTo>
                    <a:pt x="0" y="18081"/>
                    <a:pt x="18081" y="0"/>
                    <a:pt x="40386" y="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5" name="Freeform 1061">
              <a:extLst>
                <a:ext uri="{FF2B5EF4-FFF2-40B4-BE49-F238E27FC236}">
                  <a16:creationId xmlns:a16="http://schemas.microsoft.com/office/drawing/2014/main" id="{E6D3460A-BBB4-9EDA-F421-B947F570CC0E}"/>
                </a:ext>
              </a:extLst>
            </p:cNvPr>
            <p:cNvSpPr/>
            <p:nvPr/>
          </p:nvSpPr>
          <p:spPr>
            <a:xfrm rot="18000001">
              <a:off x="9316019" y="3937149"/>
              <a:ext cx="239386" cy="175280"/>
            </a:xfrm>
            <a:custGeom>
              <a:avLst/>
              <a:gdLst>
                <a:gd name="connsiteX0" fmla="*/ 144335 w 184721"/>
                <a:gd name="connsiteY0" fmla="*/ 0 h 135254"/>
                <a:gd name="connsiteX1" fmla="*/ 184721 w 184721"/>
                <a:gd name="connsiteY1" fmla="*/ 40386 h 135254"/>
                <a:gd name="connsiteX2" fmla="*/ 184721 w 184721"/>
                <a:gd name="connsiteY2" fmla="*/ 94869 h 135254"/>
                <a:gd name="connsiteX3" fmla="*/ 144335 w 184721"/>
                <a:gd name="connsiteY3" fmla="*/ 135255 h 135254"/>
                <a:gd name="connsiteX4" fmla="*/ 40386 w 184721"/>
                <a:gd name="connsiteY4" fmla="*/ 135255 h 135254"/>
                <a:gd name="connsiteX5" fmla="*/ 0 w 184721"/>
                <a:gd name="connsiteY5" fmla="*/ 94869 h 135254"/>
                <a:gd name="connsiteX6" fmla="*/ 0 w 184721"/>
                <a:gd name="connsiteY6" fmla="*/ 40386 h 135254"/>
                <a:gd name="connsiteX7" fmla="*/ 40386 w 184721"/>
                <a:gd name="connsiteY7" fmla="*/ 0 h 13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721" h="135254">
                  <a:moveTo>
                    <a:pt x="144335" y="0"/>
                  </a:moveTo>
                  <a:cubicBezTo>
                    <a:pt x="166640" y="0"/>
                    <a:pt x="184721" y="18082"/>
                    <a:pt x="184721" y="40386"/>
                  </a:cubicBezTo>
                  <a:lnTo>
                    <a:pt x="184721" y="94869"/>
                  </a:lnTo>
                  <a:cubicBezTo>
                    <a:pt x="184721" y="117174"/>
                    <a:pt x="166640" y="135255"/>
                    <a:pt x="144335" y="135255"/>
                  </a:cubicBezTo>
                  <a:lnTo>
                    <a:pt x="40386" y="135255"/>
                  </a:lnTo>
                  <a:cubicBezTo>
                    <a:pt x="18081" y="135255"/>
                    <a:pt x="0" y="117174"/>
                    <a:pt x="0" y="94869"/>
                  </a:cubicBezTo>
                  <a:lnTo>
                    <a:pt x="0" y="40386"/>
                  </a:lnTo>
                  <a:cubicBezTo>
                    <a:pt x="0" y="18082"/>
                    <a:pt x="18081" y="0"/>
                    <a:pt x="40386" y="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6" name="Freeform 1062">
              <a:extLst>
                <a:ext uri="{FF2B5EF4-FFF2-40B4-BE49-F238E27FC236}">
                  <a16:creationId xmlns:a16="http://schemas.microsoft.com/office/drawing/2014/main" id="{AE45C772-B5B9-EF0E-0034-A534FC47A233}"/>
                </a:ext>
              </a:extLst>
            </p:cNvPr>
            <p:cNvSpPr/>
            <p:nvPr/>
          </p:nvSpPr>
          <p:spPr>
            <a:xfrm>
              <a:off x="9461726" y="3967645"/>
              <a:ext cx="237165" cy="277404"/>
            </a:xfrm>
            <a:custGeom>
              <a:avLst/>
              <a:gdLst>
                <a:gd name="connsiteX0" fmla="*/ 183007 w 183007"/>
                <a:gd name="connsiteY0" fmla="*/ 51245 h 214058"/>
                <a:gd name="connsiteX1" fmla="*/ 78740 w 183007"/>
                <a:gd name="connsiteY1" fmla="*/ 214059 h 214058"/>
                <a:gd name="connsiteX2" fmla="*/ 0 w 183007"/>
                <a:gd name="connsiteY2" fmla="*/ 168212 h 214058"/>
                <a:gd name="connsiteX3" fmla="*/ 191 w 183007"/>
                <a:gd name="connsiteY3" fmla="*/ 167767 h 214058"/>
                <a:gd name="connsiteX4" fmla="*/ 254 w 183007"/>
                <a:gd name="connsiteY4" fmla="*/ 167767 h 214058"/>
                <a:gd name="connsiteX5" fmla="*/ 92202 w 183007"/>
                <a:gd name="connsiteY5" fmla="*/ 0 h 214058"/>
                <a:gd name="connsiteX6" fmla="*/ 183007 w 183007"/>
                <a:gd name="connsiteY6" fmla="*/ 51245 h 21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007" h="214058">
                  <a:moveTo>
                    <a:pt x="183007" y="51245"/>
                  </a:moveTo>
                  <a:cubicBezTo>
                    <a:pt x="143511" y="106744"/>
                    <a:pt x="110617" y="156591"/>
                    <a:pt x="78740" y="214059"/>
                  </a:cubicBezTo>
                  <a:lnTo>
                    <a:pt x="0" y="168212"/>
                  </a:lnTo>
                  <a:cubicBezTo>
                    <a:pt x="0" y="168212"/>
                    <a:pt x="64" y="168085"/>
                    <a:pt x="191" y="167767"/>
                  </a:cubicBezTo>
                  <a:lnTo>
                    <a:pt x="254" y="167767"/>
                  </a:lnTo>
                  <a:cubicBezTo>
                    <a:pt x="50927" y="125286"/>
                    <a:pt x="83503" y="65024"/>
                    <a:pt x="92202" y="0"/>
                  </a:cubicBezTo>
                  <a:lnTo>
                    <a:pt x="183007" y="51245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7" name="Freeform 1063">
              <a:extLst>
                <a:ext uri="{FF2B5EF4-FFF2-40B4-BE49-F238E27FC236}">
                  <a16:creationId xmlns:a16="http://schemas.microsoft.com/office/drawing/2014/main" id="{672D387C-9334-45CB-EF41-60631A6DA2D1}"/>
                </a:ext>
              </a:extLst>
            </p:cNvPr>
            <p:cNvSpPr/>
            <p:nvPr/>
          </p:nvSpPr>
          <p:spPr>
            <a:xfrm rot="17629201">
              <a:off x="9029509" y="4542831"/>
              <a:ext cx="231898" cy="145244"/>
            </a:xfrm>
            <a:custGeom>
              <a:avLst/>
              <a:gdLst>
                <a:gd name="connsiteX0" fmla="*/ 152019 w 178943"/>
                <a:gd name="connsiteY0" fmla="*/ 0 h 112077"/>
                <a:gd name="connsiteX1" fmla="*/ 178943 w 178943"/>
                <a:gd name="connsiteY1" fmla="*/ 26924 h 112077"/>
                <a:gd name="connsiteX2" fmla="*/ 178943 w 178943"/>
                <a:gd name="connsiteY2" fmla="*/ 85153 h 112077"/>
                <a:gd name="connsiteX3" fmla="*/ 152019 w 178943"/>
                <a:gd name="connsiteY3" fmla="*/ 112077 h 112077"/>
                <a:gd name="connsiteX4" fmla="*/ 26925 w 178943"/>
                <a:gd name="connsiteY4" fmla="*/ 112077 h 112077"/>
                <a:gd name="connsiteX5" fmla="*/ 1 w 178943"/>
                <a:gd name="connsiteY5" fmla="*/ 85153 h 112077"/>
                <a:gd name="connsiteX6" fmla="*/ 1 w 178943"/>
                <a:gd name="connsiteY6" fmla="*/ 26924 h 112077"/>
                <a:gd name="connsiteX7" fmla="*/ 26925 w 178943"/>
                <a:gd name="connsiteY7" fmla="*/ 0 h 11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943" h="112077">
                  <a:moveTo>
                    <a:pt x="152019" y="0"/>
                  </a:moveTo>
                  <a:cubicBezTo>
                    <a:pt x="166889" y="0"/>
                    <a:pt x="178943" y="12054"/>
                    <a:pt x="178943" y="26924"/>
                  </a:cubicBezTo>
                  <a:lnTo>
                    <a:pt x="178943" y="85153"/>
                  </a:lnTo>
                  <a:cubicBezTo>
                    <a:pt x="178943" y="100023"/>
                    <a:pt x="166889" y="112077"/>
                    <a:pt x="152019" y="112077"/>
                  </a:cubicBezTo>
                  <a:lnTo>
                    <a:pt x="26925" y="112077"/>
                  </a:lnTo>
                  <a:cubicBezTo>
                    <a:pt x="12055" y="112077"/>
                    <a:pt x="1" y="100023"/>
                    <a:pt x="1" y="85153"/>
                  </a:cubicBezTo>
                  <a:lnTo>
                    <a:pt x="1" y="26924"/>
                  </a:lnTo>
                  <a:cubicBezTo>
                    <a:pt x="1" y="12054"/>
                    <a:pt x="12055" y="0"/>
                    <a:pt x="26925" y="0"/>
                  </a:cubicBezTo>
                  <a:close/>
                </a:path>
              </a:pathLst>
            </a:custGeom>
            <a:solidFill>
              <a:srgbClr val="5D4E7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8" name="Freeform 1064">
              <a:extLst>
                <a:ext uri="{FF2B5EF4-FFF2-40B4-BE49-F238E27FC236}">
                  <a16:creationId xmlns:a16="http://schemas.microsoft.com/office/drawing/2014/main" id="{3D741D3F-2407-F225-DC41-C7A157FCE89F}"/>
                </a:ext>
              </a:extLst>
            </p:cNvPr>
            <p:cNvSpPr/>
            <p:nvPr/>
          </p:nvSpPr>
          <p:spPr>
            <a:xfrm>
              <a:off x="8457440" y="3658393"/>
              <a:ext cx="450875" cy="327355"/>
            </a:xfrm>
            <a:custGeom>
              <a:avLst/>
              <a:gdLst>
                <a:gd name="connsiteX0" fmla="*/ 99949 w 347916"/>
                <a:gd name="connsiteY0" fmla="*/ 234125 h 252602"/>
                <a:gd name="connsiteX1" fmla="*/ 134302 w 347916"/>
                <a:gd name="connsiteY1" fmla="*/ 182753 h 252602"/>
                <a:gd name="connsiteX2" fmla="*/ 0 w 347916"/>
                <a:gd name="connsiteY2" fmla="*/ 94424 h 252602"/>
                <a:gd name="connsiteX3" fmla="*/ 69596 w 347916"/>
                <a:gd name="connsiteY3" fmla="*/ 0 h 252602"/>
                <a:gd name="connsiteX4" fmla="*/ 201422 w 347916"/>
                <a:gd name="connsiteY4" fmla="*/ 82359 h 252602"/>
                <a:gd name="connsiteX5" fmla="*/ 226187 w 347916"/>
                <a:gd name="connsiteY5" fmla="*/ 45276 h 252602"/>
                <a:gd name="connsiteX6" fmla="*/ 233045 w 347916"/>
                <a:gd name="connsiteY6" fmla="*/ 35052 h 252602"/>
                <a:gd name="connsiteX7" fmla="*/ 238315 w 347916"/>
                <a:gd name="connsiteY7" fmla="*/ 45021 h 252602"/>
                <a:gd name="connsiteX8" fmla="*/ 347916 w 347916"/>
                <a:gd name="connsiteY8" fmla="*/ 252603 h 252602"/>
                <a:gd name="connsiteX9" fmla="*/ 99949 w 347916"/>
                <a:gd name="connsiteY9" fmla="*/ 234125 h 25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7916" h="252602">
                  <a:moveTo>
                    <a:pt x="99949" y="234125"/>
                  </a:moveTo>
                  <a:lnTo>
                    <a:pt x="134302" y="182753"/>
                  </a:lnTo>
                  <a:lnTo>
                    <a:pt x="0" y="94424"/>
                  </a:lnTo>
                  <a:cubicBezTo>
                    <a:pt x="25082" y="61087"/>
                    <a:pt x="48387" y="29273"/>
                    <a:pt x="69596" y="0"/>
                  </a:cubicBezTo>
                  <a:lnTo>
                    <a:pt x="201422" y="82359"/>
                  </a:lnTo>
                  <a:lnTo>
                    <a:pt x="226187" y="45276"/>
                  </a:lnTo>
                  <a:lnTo>
                    <a:pt x="233045" y="35052"/>
                  </a:lnTo>
                  <a:lnTo>
                    <a:pt x="238315" y="45021"/>
                  </a:lnTo>
                  <a:lnTo>
                    <a:pt x="347916" y="252603"/>
                  </a:lnTo>
                  <a:lnTo>
                    <a:pt x="99949" y="234125"/>
                  </a:lnTo>
                  <a:close/>
                </a:path>
              </a:pathLst>
            </a:custGeom>
            <a:solidFill>
              <a:srgbClr val="CECEC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9" name="Freeform 1065">
              <a:extLst>
                <a:ext uri="{FF2B5EF4-FFF2-40B4-BE49-F238E27FC236}">
                  <a16:creationId xmlns:a16="http://schemas.microsoft.com/office/drawing/2014/main" id="{6D9A652A-4716-56DF-E8F3-ECB815DA71B1}"/>
                </a:ext>
              </a:extLst>
            </p:cNvPr>
            <p:cNvSpPr/>
            <p:nvPr/>
          </p:nvSpPr>
          <p:spPr>
            <a:xfrm>
              <a:off x="8865935" y="3064165"/>
              <a:ext cx="422978" cy="317151"/>
            </a:xfrm>
            <a:custGeom>
              <a:avLst/>
              <a:gdLst>
                <a:gd name="connsiteX0" fmla="*/ 78422 w 326389"/>
                <a:gd name="connsiteY0" fmla="*/ 226251 h 244728"/>
                <a:gd name="connsiteX1" fmla="*/ 112775 w 326389"/>
                <a:gd name="connsiteY1" fmla="*/ 174879 h 244728"/>
                <a:gd name="connsiteX2" fmla="*/ 0 w 326389"/>
                <a:gd name="connsiteY2" fmla="*/ 103949 h 244728"/>
                <a:gd name="connsiteX3" fmla="*/ 60642 w 326389"/>
                <a:gd name="connsiteY3" fmla="*/ 0 h 244728"/>
                <a:gd name="connsiteX4" fmla="*/ 179895 w 326389"/>
                <a:gd name="connsiteY4" fmla="*/ 74485 h 244728"/>
                <a:gd name="connsiteX5" fmla="*/ 211518 w 326389"/>
                <a:gd name="connsiteY5" fmla="*/ 27178 h 244728"/>
                <a:gd name="connsiteX6" fmla="*/ 231521 w 326389"/>
                <a:gd name="connsiteY6" fmla="*/ 65088 h 244728"/>
                <a:gd name="connsiteX7" fmla="*/ 219392 w 326389"/>
                <a:gd name="connsiteY7" fmla="*/ 74168 h 244728"/>
                <a:gd name="connsiteX8" fmla="*/ 219392 w 326389"/>
                <a:gd name="connsiteY8" fmla="*/ 151384 h 244728"/>
                <a:gd name="connsiteX9" fmla="*/ 282511 w 326389"/>
                <a:gd name="connsiteY9" fmla="*/ 161608 h 244728"/>
                <a:gd name="connsiteX10" fmla="*/ 326389 w 326389"/>
                <a:gd name="connsiteY10" fmla="*/ 244729 h 244728"/>
                <a:gd name="connsiteX11" fmla="*/ 78422 w 326389"/>
                <a:gd name="connsiteY11" fmla="*/ 226251 h 24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6389" h="244728">
                  <a:moveTo>
                    <a:pt x="78422" y="226251"/>
                  </a:moveTo>
                  <a:lnTo>
                    <a:pt x="112775" y="174879"/>
                  </a:lnTo>
                  <a:lnTo>
                    <a:pt x="0" y="103949"/>
                  </a:lnTo>
                  <a:cubicBezTo>
                    <a:pt x="20510" y="70803"/>
                    <a:pt x="40830" y="36132"/>
                    <a:pt x="60642" y="0"/>
                  </a:cubicBezTo>
                  <a:lnTo>
                    <a:pt x="179895" y="74485"/>
                  </a:lnTo>
                  <a:lnTo>
                    <a:pt x="211518" y="27178"/>
                  </a:lnTo>
                  <a:lnTo>
                    <a:pt x="231521" y="65088"/>
                  </a:lnTo>
                  <a:cubicBezTo>
                    <a:pt x="227139" y="67437"/>
                    <a:pt x="223076" y="70485"/>
                    <a:pt x="219392" y="74168"/>
                  </a:cubicBezTo>
                  <a:cubicBezTo>
                    <a:pt x="198120" y="95504"/>
                    <a:pt x="198120" y="130048"/>
                    <a:pt x="219392" y="151384"/>
                  </a:cubicBezTo>
                  <a:cubicBezTo>
                    <a:pt x="236474" y="168466"/>
                    <a:pt x="262064" y="171895"/>
                    <a:pt x="282511" y="161608"/>
                  </a:cubicBezTo>
                  <a:lnTo>
                    <a:pt x="326389" y="244729"/>
                  </a:lnTo>
                  <a:lnTo>
                    <a:pt x="78422" y="226251"/>
                  </a:lnTo>
                  <a:close/>
                </a:path>
              </a:pathLst>
            </a:custGeom>
            <a:solidFill>
              <a:srgbClr val="CECEC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0" name="Freeform 1066">
              <a:extLst>
                <a:ext uri="{FF2B5EF4-FFF2-40B4-BE49-F238E27FC236}">
                  <a16:creationId xmlns:a16="http://schemas.microsoft.com/office/drawing/2014/main" id="{CD37985B-A79C-0A35-3DEB-D80FCD27D096}"/>
                </a:ext>
              </a:extLst>
            </p:cNvPr>
            <p:cNvSpPr/>
            <p:nvPr/>
          </p:nvSpPr>
          <p:spPr>
            <a:xfrm>
              <a:off x="8075770" y="3808308"/>
              <a:ext cx="141459" cy="141479"/>
            </a:xfrm>
            <a:custGeom>
              <a:avLst/>
              <a:gdLst>
                <a:gd name="connsiteX0" fmla="*/ 93154 w 109156"/>
                <a:gd name="connsiteY0" fmla="*/ 93170 h 109172"/>
                <a:gd name="connsiteX1" fmla="*/ 16003 w 109156"/>
                <a:gd name="connsiteY1" fmla="*/ 93170 h 109172"/>
                <a:gd name="connsiteX2" fmla="*/ 16003 w 109156"/>
                <a:gd name="connsiteY2" fmla="*/ 15954 h 109172"/>
                <a:gd name="connsiteX3" fmla="*/ 93154 w 109156"/>
                <a:gd name="connsiteY3" fmla="*/ 15954 h 109172"/>
                <a:gd name="connsiteX4" fmla="*/ 93154 w 109156"/>
                <a:gd name="connsiteY4" fmla="*/ 93170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56" h="109172">
                  <a:moveTo>
                    <a:pt x="93154" y="93170"/>
                  </a:moveTo>
                  <a:cubicBezTo>
                    <a:pt x="71882" y="114506"/>
                    <a:pt x="37275" y="114506"/>
                    <a:pt x="16003" y="93170"/>
                  </a:cubicBezTo>
                  <a:cubicBezTo>
                    <a:pt x="-5334" y="71834"/>
                    <a:pt x="-5334" y="37290"/>
                    <a:pt x="16003" y="15954"/>
                  </a:cubicBezTo>
                  <a:cubicBezTo>
                    <a:pt x="37275" y="-5318"/>
                    <a:pt x="71882" y="-5318"/>
                    <a:pt x="93154" y="15954"/>
                  </a:cubicBezTo>
                  <a:cubicBezTo>
                    <a:pt x="114490" y="37290"/>
                    <a:pt x="114490" y="71834"/>
                    <a:pt x="93154" y="9317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1" name="Freeform 1067">
              <a:extLst>
                <a:ext uri="{FF2B5EF4-FFF2-40B4-BE49-F238E27FC236}">
                  <a16:creationId xmlns:a16="http://schemas.microsoft.com/office/drawing/2014/main" id="{0CFA314B-E3F7-84C8-BEBB-7B730611C4A3}"/>
                </a:ext>
              </a:extLst>
            </p:cNvPr>
            <p:cNvSpPr/>
            <p:nvPr/>
          </p:nvSpPr>
          <p:spPr>
            <a:xfrm>
              <a:off x="8270863" y="3373335"/>
              <a:ext cx="141479" cy="141479"/>
            </a:xfrm>
            <a:custGeom>
              <a:avLst/>
              <a:gdLst>
                <a:gd name="connsiteX0" fmla="*/ 93170 w 109172"/>
                <a:gd name="connsiteY0" fmla="*/ 93218 h 109172"/>
                <a:gd name="connsiteX1" fmla="*/ 15954 w 109172"/>
                <a:gd name="connsiteY1" fmla="*/ 93218 h 109172"/>
                <a:gd name="connsiteX2" fmla="*/ 15954 w 109172"/>
                <a:gd name="connsiteY2" fmla="*/ 16002 h 109172"/>
                <a:gd name="connsiteX3" fmla="*/ 93170 w 109172"/>
                <a:gd name="connsiteY3" fmla="*/ 16002 h 109172"/>
                <a:gd name="connsiteX4" fmla="*/ 93170 w 109172"/>
                <a:gd name="connsiteY4" fmla="*/ 93218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2" h="109172">
                  <a:moveTo>
                    <a:pt x="93170" y="93218"/>
                  </a:moveTo>
                  <a:cubicBezTo>
                    <a:pt x="71835" y="114490"/>
                    <a:pt x="37290" y="114490"/>
                    <a:pt x="15954" y="93218"/>
                  </a:cubicBezTo>
                  <a:cubicBezTo>
                    <a:pt x="-5318" y="71882"/>
                    <a:pt x="-5318" y="37338"/>
                    <a:pt x="15954" y="16002"/>
                  </a:cubicBezTo>
                  <a:cubicBezTo>
                    <a:pt x="37290" y="-5334"/>
                    <a:pt x="71835" y="-5334"/>
                    <a:pt x="93170" y="16002"/>
                  </a:cubicBezTo>
                  <a:cubicBezTo>
                    <a:pt x="114506" y="37338"/>
                    <a:pt x="114506" y="71882"/>
                    <a:pt x="93170" y="93218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2" name="Freeform 1068">
              <a:extLst>
                <a:ext uri="{FF2B5EF4-FFF2-40B4-BE49-F238E27FC236}">
                  <a16:creationId xmlns:a16="http://schemas.microsoft.com/office/drawing/2014/main" id="{484DBD27-90F8-4932-0368-BFE0AE330CB4}"/>
                </a:ext>
              </a:extLst>
            </p:cNvPr>
            <p:cNvSpPr/>
            <p:nvPr/>
          </p:nvSpPr>
          <p:spPr>
            <a:xfrm>
              <a:off x="8656451" y="3043181"/>
              <a:ext cx="141511" cy="141459"/>
            </a:xfrm>
            <a:custGeom>
              <a:avLst/>
              <a:gdLst>
                <a:gd name="connsiteX0" fmla="*/ 93194 w 109196"/>
                <a:gd name="connsiteY0" fmla="*/ 93155 h 109156"/>
                <a:gd name="connsiteX1" fmla="*/ 15978 w 109196"/>
                <a:gd name="connsiteY1" fmla="*/ 93155 h 109156"/>
                <a:gd name="connsiteX2" fmla="*/ 15978 w 109196"/>
                <a:gd name="connsiteY2" fmla="*/ 16002 h 109156"/>
                <a:gd name="connsiteX3" fmla="*/ 93194 w 109196"/>
                <a:gd name="connsiteY3" fmla="*/ 16002 h 109156"/>
                <a:gd name="connsiteX4" fmla="*/ 93194 w 109196"/>
                <a:gd name="connsiteY4" fmla="*/ 93155 h 1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96" h="109156">
                  <a:moveTo>
                    <a:pt x="93194" y="93155"/>
                  </a:moveTo>
                  <a:cubicBezTo>
                    <a:pt x="71858" y="114490"/>
                    <a:pt x="37314" y="114490"/>
                    <a:pt x="15978" y="93155"/>
                  </a:cubicBezTo>
                  <a:cubicBezTo>
                    <a:pt x="-5358" y="71819"/>
                    <a:pt x="-5294" y="37275"/>
                    <a:pt x="15978" y="16002"/>
                  </a:cubicBezTo>
                  <a:cubicBezTo>
                    <a:pt x="37314" y="-5334"/>
                    <a:pt x="71858" y="-5334"/>
                    <a:pt x="93194" y="16002"/>
                  </a:cubicBezTo>
                  <a:cubicBezTo>
                    <a:pt x="114530" y="37275"/>
                    <a:pt x="114530" y="71882"/>
                    <a:pt x="93194" y="93155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" name="Freeform 1069">
              <a:extLst>
                <a:ext uri="{FF2B5EF4-FFF2-40B4-BE49-F238E27FC236}">
                  <a16:creationId xmlns:a16="http://schemas.microsoft.com/office/drawing/2014/main" id="{053F8E78-EF8D-0A7C-A159-91C2B47F6724}"/>
                </a:ext>
              </a:extLst>
            </p:cNvPr>
            <p:cNvSpPr/>
            <p:nvPr/>
          </p:nvSpPr>
          <p:spPr>
            <a:xfrm>
              <a:off x="9032840" y="2784127"/>
              <a:ext cx="45078" cy="92988"/>
            </a:xfrm>
            <a:custGeom>
              <a:avLst/>
              <a:gdLst>
                <a:gd name="connsiteX0" fmla="*/ 34784 w 34784"/>
                <a:gd name="connsiteY0" fmla="*/ 0 h 71754"/>
                <a:gd name="connsiteX1" fmla="*/ 4178 w 34784"/>
                <a:gd name="connsiteY1" fmla="*/ 71755 h 71754"/>
                <a:gd name="connsiteX2" fmla="*/ 15989 w 34784"/>
                <a:gd name="connsiteY2" fmla="*/ 12255 h 71754"/>
                <a:gd name="connsiteX3" fmla="*/ 34784 w 34784"/>
                <a:gd name="connsiteY3" fmla="*/ 0 h 71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84" h="71754">
                  <a:moveTo>
                    <a:pt x="34784" y="0"/>
                  </a:moveTo>
                  <a:cubicBezTo>
                    <a:pt x="25006" y="24447"/>
                    <a:pt x="14783" y="48323"/>
                    <a:pt x="4178" y="71755"/>
                  </a:cubicBezTo>
                  <a:cubicBezTo>
                    <a:pt x="-4078" y="51943"/>
                    <a:pt x="-77" y="28321"/>
                    <a:pt x="15989" y="12255"/>
                  </a:cubicBezTo>
                  <a:cubicBezTo>
                    <a:pt x="21513" y="6731"/>
                    <a:pt x="27927" y="2603"/>
                    <a:pt x="34784" y="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" name="Freeform 1071">
              <a:extLst>
                <a:ext uri="{FF2B5EF4-FFF2-40B4-BE49-F238E27FC236}">
                  <a16:creationId xmlns:a16="http://schemas.microsoft.com/office/drawing/2014/main" id="{509DDF3B-70FA-1B6B-F58F-E85FE78D2C84}"/>
                </a:ext>
              </a:extLst>
            </p:cNvPr>
            <p:cNvSpPr/>
            <p:nvPr/>
          </p:nvSpPr>
          <p:spPr>
            <a:xfrm>
              <a:off x="8501794" y="398698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" name="Freeform 1072">
              <a:extLst>
                <a:ext uri="{FF2B5EF4-FFF2-40B4-BE49-F238E27FC236}">
                  <a16:creationId xmlns:a16="http://schemas.microsoft.com/office/drawing/2014/main" id="{E8B238A2-F170-8900-1D11-072DD26E7D4E}"/>
                </a:ext>
              </a:extLst>
            </p:cNvPr>
            <p:cNvSpPr/>
            <p:nvPr/>
          </p:nvSpPr>
          <p:spPr>
            <a:xfrm>
              <a:off x="8468219" y="4467238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1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1" y="109220"/>
                    <a:pt x="54610" y="109220"/>
                  </a:cubicBezTo>
                  <a:cubicBezTo>
                    <a:pt x="24450" y="109220"/>
                    <a:pt x="1" y="84770"/>
                    <a:pt x="1" y="54610"/>
                  </a:cubicBezTo>
                  <a:cubicBezTo>
                    <a:pt x="1" y="24450"/>
                    <a:pt x="24450" y="0"/>
                    <a:pt x="54610" y="0"/>
                  </a:cubicBezTo>
                  <a:cubicBezTo>
                    <a:pt x="84771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" name="Freeform 1073">
              <a:extLst>
                <a:ext uri="{FF2B5EF4-FFF2-40B4-BE49-F238E27FC236}">
                  <a16:creationId xmlns:a16="http://schemas.microsoft.com/office/drawing/2014/main" id="{FF5238B4-A9E4-9251-11C5-352E58EC317E}"/>
                </a:ext>
              </a:extLst>
            </p:cNvPr>
            <p:cNvSpPr/>
            <p:nvPr/>
          </p:nvSpPr>
          <p:spPr>
            <a:xfrm>
              <a:off x="8686538" y="3575855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7" name="Freeform 1074">
              <a:extLst>
                <a:ext uri="{FF2B5EF4-FFF2-40B4-BE49-F238E27FC236}">
                  <a16:creationId xmlns:a16="http://schemas.microsoft.com/office/drawing/2014/main" id="{74091894-38DC-8D75-9BAD-4334142098F8}"/>
                </a:ext>
              </a:extLst>
            </p:cNvPr>
            <p:cNvSpPr/>
            <p:nvPr/>
          </p:nvSpPr>
          <p:spPr>
            <a:xfrm>
              <a:off x="9061871" y="4218389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8" name="Freeform 1075">
              <a:extLst>
                <a:ext uri="{FF2B5EF4-FFF2-40B4-BE49-F238E27FC236}">
                  <a16:creationId xmlns:a16="http://schemas.microsoft.com/office/drawing/2014/main" id="{FDCD0592-14DA-7714-063A-0070340248C6}"/>
                </a:ext>
              </a:extLst>
            </p:cNvPr>
            <p:cNvSpPr/>
            <p:nvPr/>
          </p:nvSpPr>
          <p:spPr>
            <a:xfrm>
              <a:off x="9410952" y="336181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9" name="Freeform 1076">
              <a:extLst>
                <a:ext uri="{FF2B5EF4-FFF2-40B4-BE49-F238E27FC236}">
                  <a16:creationId xmlns:a16="http://schemas.microsoft.com/office/drawing/2014/main" id="{9854CF3F-0768-1419-38BE-2288C20C2127}"/>
                </a:ext>
              </a:extLst>
            </p:cNvPr>
            <p:cNvSpPr/>
            <p:nvPr/>
          </p:nvSpPr>
          <p:spPr>
            <a:xfrm>
              <a:off x="9419098" y="2859671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0" name="Freeform 1077">
              <a:extLst>
                <a:ext uri="{FF2B5EF4-FFF2-40B4-BE49-F238E27FC236}">
                  <a16:creationId xmlns:a16="http://schemas.microsoft.com/office/drawing/2014/main" id="{ACC1ADA2-3CE9-5694-4086-C84C103230BA}"/>
                </a:ext>
              </a:extLst>
            </p:cNvPr>
            <p:cNvSpPr/>
            <p:nvPr/>
          </p:nvSpPr>
          <p:spPr>
            <a:xfrm>
              <a:off x="9714525" y="313987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1" name="Freeform 1078">
              <a:extLst>
                <a:ext uri="{FF2B5EF4-FFF2-40B4-BE49-F238E27FC236}">
                  <a16:creationId xmlns:a16="http://schemas.microsoft.com/office/drawing/2014/main" id="{C68B5959-428C-454C-CDD7-055A836E156C}"/>
                </a:ext>
              </a:extLst>
            </p:cNvPr>
            <p:cNvSpPr/>
            <p:nvPr/>
          </p:nvSpPr>
          <p:spPr>
            <a:xfrm>
              <a:off x="9032840" y="2779300"/>
              <a:ext cx="141442" cy="141451"/>
            </a:xfrm>
            <a:custGeom>
              <a:avLst/>
              <a:gdLst>
                <a:gd name="connsiteX0" fmla="*/ 93141 w 109143"/>
                <a:gd name="connsiteY0" fmla="*/ 93196 h 109150"/>
                <a:gd name="connsiteX1" fmla="*/ 15989 w 109143"/>
                <a:gd name="connsiteY1" fmla="*/ 93196 h 109150"/>
                <a:gd name="connsiteX2" fmla="*/ 4178 w 109143"/>
                <a:gd name="connsiteY2" fmla="*/ 75480 h 109150"/>
                <a:gd name="connsiteX3" fmla="*/ 15989 w 109143"/>
                <a:gd name="connsiteY3" fmla="*/ 15980 h 109150"/>
                <a:gd name="connsiteX4" fmla="*/ 34784 w 109143"/>
                <a:gd name="connsiteY4" fmla="*/ 3725 h 109150"/>
                <a:gd name="connsiteX5" fmla="*/ 93141 w 109143"/>
                <a:gd name="connsiteY5" fmla="*/ 15980 h 109150"/>
                <a:gd name="connsiteX6" fmla="*/ 93141 w 109143"/>
                <a:gd name="connsiteY6" fmla="*/ 93196 h 10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143" h="109150">
                  <a:moveTo>
                    <a:pt x="93141" y="93196"/>
                  </a:moveTo>
                  <a:cubicBezTo>
                    <a:pt x="71869" y="114469"/>
                    <a:pt x="37261" y="114469"/>
                    <a:pt x="15989" y="93196"/>
                  </a:cubicBezTo>
                  <a:cubicBezTo>
                    <a:pt x="10718" y="87926"/>
                    <a:pt x="6782" y="81894"/>
                    <a:pt x="4178" y="75480"/>
                  </a:cubicBezTo>
                  <a:cubicBezTo>
                    <a:pt x="-4078" y="55668"/>
                    <a:pt x="-77" y="32046"/>
                    <a:pt x="15989" y="15980"/>
                  </a:cubicBezTo>
                  <a:cubicBezTo>
                    <a:pt x="21513" y="10456"/>
                    <a:pt x="27927" y="6328"/>
                    <a:pt x="34784" y="3725"/>
                  </a:cubicBezTo>
                  <a:cubicBezTo>
                    <a:pt x="54343" y="-3895"/>
                    <a:pt x="77393" y="169"/>
                    <a:pt x="93141" y="15980"/>
                  </a:cubicBezTo>
                  <a:cubicBezTo>
                    <a:pt x="114477" y="37316"/>
                    <a:pt x="114477" y="71860"/>
                    <a:pt x="93141" y="93196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2" name="Freeform 1079">
              <a:extLst>
                <a:ext uri="{FF2B5EF4-FFF2-40B4-BE49-F238E27FC236}">
                  <a16:creationId xmlns:a16="http://schemas.microsoft.com/office/drawing/2014/main" id="{BC499B68-B86A-CF97-BE8D-5425AAD2AFCE}"/>
                </a:ext>
              </a:extLst>
            </p:cNvPr>
            <p:cNvSpPr/>
            <p:nvPr/>
          </p:nvSpPr>
          <p:spPr>
            <a:xfrm>
              <a:off x="7925588" y="2696569"/>
              <a:ext cx="1185411" cy="1664677"/>
            </a:xfrm>
            <a:custGeom>
              <a:avLst/>
              <a:gdLst>
                <a:gd name="connsiteX0" fmla="*/ 914717 w 914717"/>
                <a:gd name="connsiteY0" fmla="*/ 0 h 1284541"/>
                <a:gd name="connsiteX1" fmla="*/ 889190 w 914717"/>
                <a:gd name="connsiteY1" fmla="*/ 67564 h 1284541"/>
                <a:gd name="connsiteX2" fmla="*/ 870394 w 914717"/>
                <a:gd name="connsiteY2" fmla="*/ 79820 h 1284541"/>
                <a:gd name="connsiteX3" fmla="*/ 858583 w 914717"/>
                <a:gd name="connsiteY3" fmla="*/ 139319 h 1284541"/>
                <a:gd name="connsiteX4" fmla="*/ 786257 w 914717"/>
                <a:gd name="connsiteY4" fmla="*/ 283654 h 1284541"/>
                <a:gd name="connsiteX5" fmla="*/ 725615 w 914717"/>
                <a:gd name="connsiteY5" fmla="*/ 387604 h 1284541"/>
                <a:gd name="connsiteX6" fmla="*/ 529209 w 914717"/>
                <a:gd name="connsiteY6" fmla="*/ 673989 h 1284541"/>
                <a:gd name="connsiteX7" fmla="*/ 479996 w 914717"/>
                <a:gd name="connsiteY7" fmla="*/ 742188 h 1284541"/>
                <a:gd name="connsiteX8" fmla="*/ 410401 w 914717"/>
                <a:gd name="connsiteY8" fmla="*/ 836613 h 1284541"/>
                <a:gd name="connsiteX9" fmla="*/ 225615 w 914717"/>
                <a:gd name="connsiteY9" fmla="*/ 1065848 h 1284541"/>
                <a:gd name="connsiteX10" fmla="*/ 225552 w 914717"/>
                <a:gd name="connsiteY10" fmla="*/ 1065848 h 1284541"/>
                <a:gd name="connsiteX11" fmla="*/ 159258 w 914717"/>
                <a:gd name="connsiteY11" fmla="*/ 1138111 h 1284541"/>
                <a:gd name="connsiteX12" fmla="*/ 0 w 914717"/>
                <a:gd name="connsiteY12" fmla="*/ 1284542 h 1284541"/>
                <a:gd name="connsiteX13" fmla="*/ 0 w 914717"/>
                <a:gd name="connsiteY13" fmla="*/ 140970 h 1284541"/>
                <a:gd name="connsiteX14" fmla="*/ 140970 w 914717"/>
                <a:gd name="connsiteY14" fmla="*/ 0 h 1284541"/>
                <a:gd name="connsiteX15" fmla="*/ 914717 w 914717"/>
                <a:gd name="connsiteY15" fmla="*/ 0 h 128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4717" h="1284541">
                  <a:moveTo>
                    <a:pt x="914717" y="0"/>
                  </a:moveTo>
                  <a:cubicBezTo>
                    <a:pt x="906653" y="22923"/>
                    <a:pt x="898080" y="45466"/>
                    <a:pt x="889190" y="67564"/>
                  </a:cubicBezTo>
                  <a:cubicBezTo>
                    <a:pt x="882332" y="70167"/>
                    <a:pt x="875919" y="74295"/>
                    <a:pt x="870394" y="79820"/>
                  </a:cubicBezTo>
                  <a:cubicBezTo>
                    <a:pt x="854329" y="95885"/>
                    <a:pt x="850328" y="119507"/>
                    <a:pt x="858583" y="139319"/>
                  </a:cubicBezTo>
                  <a:cubicBezTo>
                    <a:pt x="835787" y="189802"/>
                    <a:pt x="811466" y="237871"/>
                    <a:pt x="786257" y="283654"/>
                  </a:cubicBezTo>
                  <a:cubicBezTo>
                    <a:pt x="766445" y="319786"/>
                    <a:pt x="746125" y="354457"/>
                    <a:pt x="725615" y="387604"/>
                  </a:cubicBezTo>
                  <a:cubicBezTo>
                    <a:pt x="656653" y="499491"/>
                    <a:pt x="586359" y="594805"/>
                    <a:pt x="529209" y="673989"/>
                  </a:cubicBezTo>
                  <a:cubicBezTo>
                    <a:pt x="514414" y="694500"/>
                    <a:pt x="497903" y="717423"/>
                    <a:pt x="479996" y="742188"/>
                  </a:cubicBezTo>
                  <a:cubicBezTo>
                    <a:pt x="458788" y="771462"/>
                    <a:pt x="435483" y="803275"/>
                    <a:pt x="410401" y="836613"/>
                  </a:cubicBezTo>
                  <a:cubicBezTo>
                    <a:pt x="355917" y="909320"/>
                    <a:pt x="293179" y="989203"/>
                    <a:pt x="225615" y="1065848"/>
                  </a:cubicBezTo>
                  <a:lnTo>
                    <a:pt x="225552" y="1065848"/>
                  </a:lnTo>
                  <a:cubicBezTo>
                    <a:pt x="203898" y="1090358"/>
                    <a:pt x="181801" y="1114552"/>
                    <a:pt x="159258" y="1138111"/>
                  </a:cubicBezTo>
                  <a:cubicBezTo>
                    <a:pt x="107696" y="1191895"/>
                    <a:pt x="54165" y="1242060"/>
                    <a:pt x="0" y="1284542"/>
                  </a:cubicBezTo>
                  <a:lnTo>
                    <a:pt x="0" y="140970"/>
                  </a:lnTo>
                  <a:cubicBezTo>
                    <a:pt x="0" y="63119"/>
                    <a:pt x="63119" y="0"/>
                    <a:pt x="140970" y="0"/>
                  </a:cubicBezTo>
                  <a:lnTo>
                    <a:pt x="914717" y="0"/>
                  </a:ln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3" name="Freeform 1080">
              <a:extLst>
                <a:ext uri="{FF2B5EF4-FFF2-40B4-BE49-F238E27FC236}">
                  <a16:creationId xmlns:a16="http://schemas.microsoft.com/office/drawing/2014/main" id="{57D8FF2A-D373-4D30-83E9-C4ACBAFBD54F}"/>
                </a:ext>
              </a:extLst>
            </p:cNvPr>
            <p:cNvSpPr/>
            <p:nvPr/>
          </p:nvSpPr>
          <p:spPr>
            <a:xfrm>
              <a:off x="8075770" y="3808308"/>
              <a:ext cx="141459" cy="141479"/>
            </a:xfrm>
            <a:custGeom>
              <a:avLst/>
              <a:gdLst>
                <a:gd name="connsiteX0" fmla="*/ 93154 w 109156"/>
                <a:gd name="connsiteY0" fmla="*/ 93170 h 109172"/>
                <a:gd name="connsiteX1" fmla="*/ 16003 w 109156"/>
                <a:gd name="connsiteY1" fmla="*/ 93170 h 109172"/>
                <a:gd name="connsiteX2" fmla="*/ 16003 w 109156"/>
                <a:gd name="connsiteY2" fmla="*/ 15954 h 109172"/>
                <a:gd name="connsiteX3" fmla="*/ 93154 w 109156"/>
                <a:gd name="connsiteY3" fmla="*/ 15954 h 109172"/>
                <a:gd name="connsiteX4" fmla="*/ 93154 w 109156"/>
                <a:gd name="connsiteY4" fmla="*/ 93170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56" h="109172">
                  <a:moveTo>
                    <a:pt x="93154" y="93170"/>
                  </a:moveTo>
                  <a:cubicBezTo>
                    <a:pt x="71882" y="114506"/>
                    <a:pt x="37275" y="114506"/>
                    <a:pt x="16003" y="93170"/>
                  </a:cubicBezTo>
                  <a:cubicBezTo>
                    <a:pt x="-5334" y="71834"/>
                    <a:pt x="-5334" y="37290"/>
                    <a:pt x="16003" y="15954"/>
                  </a:cubicBezTo>
                  <a:cubicBezTo>
                    <a:pt x="37275" y="-5318"/>
                    <a:pt x="71882" y="-5318"/>
                    <a:pt x="93154" y="15954"/>
                  </a:cubicBezTo>
                  <a:cubicBezTo>
                    <a:pt x="114490" y="37290"/>
                    <a:pt x="114490" y="71834"/>
                    <a:pt x="93154" y="93170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4" name="Freeform 1081">
              <a:extLst>
                <a:ext uri="{FF2B5EF4-FFF2-40B4-BE49-F238E27FC236}">
                  <a16:creationId xmlns:a16="http://schemas.microsoft.com/office/drawing/2014/main" id="{E887F75F-54CB-15CC-4BDA-8D0917CC5D58}"/>
                </a:ext>
              </a:extLst>
            </p:cNvPr>
            <p:cNvSpPr/>
            <p:nvPr/>
          </p:nvSpPr>
          <p:spPr>
            <a:xfrm>
              <a:off x="8270863" y="3373335"/>
              <a:ext cx="141479" cy="141479"/>
            </a:xfrm>
            <a:custGeom>
              <a:avLst/>
              <a:gdLst>
                <a:gd name="connsiteX0" fmla="*/ 93170 w 109172"/>
                <a:gd name="connsiteY0" fmla="*/ 93218 h 109172"/>
                <a:gd name="connsiteX1" fmla="*/ 15954 w 109172"/>
                <a:gd name="connsiteY1" fmla="*/ 93218 h 109172"/>
                <a:gd name="connsiteX2" fmla="*/ 15954 w 109172"/>
                <a:gd name="connsiteY2" fmla="*/ 16002 h 109172"/>
                <a:gd name="connsiteX3" fmla="*/ 93170 w 109172"/>
                <a:gd name="connsiteY3" fmla="*/ 16002 h 109172"/>
                <a:gd name="connsiteX4" fmla="*/ 93170 w 109172"/>
                <a:gd name="connsiteY4" fmla="*/ 93218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72" h="109172">
                  <a:moveTo>
                    <a:pt x="93170" y="93218"/>
                  </a:moveTo>
                  <a:cubicBezTo>
                    <a:pt x="71835" y="114490"/>
                    <a:pt x="37290" y="114490"/>
                    <a:pt x="15954" y="93218"/>
                  </a:cubicBezTo>
                  <a:cubicBezTo>
                    <a:pt x="-5318" y="71882"/>
                    <a:pt x="-5318" y="37338"/>
                    <a:pt x="15954" y="16002"/>
                  </a:cubicBezTo>
                  <a:cubicBezTo>
                    <a:pt x="37290" y="-5334"/>
                    <a:pt x="71835" y="-5334"/>
                    <a:pt x="93170" y="16002"/>
                  </a:cubicBezTo>
                  <a:cubicBezTo>
                    <a:pt x="114506" y="37338"/>
                    <a:pt x="114506" y="71882"/>
                    <a:pt x="93170" y="9321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5" name="Freeform 1082">
              <a:extLst>
                <a:ext uri="{FF2B5EF4-FFF2-40B4-BE49-F238E27FC236}">
                  <a16:creationId xmlns:a16="http://schemas.microsoft.com/office/drawing/2014/main" id="{00910DC2-5550-7DED-4350-C3BD38BFBAC9}"/>
                </a:ext>
              </a:extLst>
            </p:cNvPr>
            <p:cNvSpPr/>
            <p:nvPr/>
          </p:nvSpPr>
          <p:spPr>
            <a:xfrm>
              <a:off x="9343390" y="3431021"/>
              <a:ext cx="1724833" cy="1370979"/>
            </a:xfrm>
            <a:custGeom>
              <a:avLst/>
              <a:gdLst>
                <a:gd name="connsiteX0" fmla="*/ 1330961 w 1330960"/>
                <a:gd name="connsiteY0" fmla="*/ 720662 h 1057910"/>
                <a:gd name="connsiteX1" fmla="*/ 1330961 w 1330960"/>
                <a:gd name="connsiteY1" fmla="*/ 919290 h 1057910"/>
                <a:gd name="connsiteX2" fmla="*/ 1190054 w 1330960"/>
                <a:gd name="connsiteY2" fmla="*/ 1057911 h 1057910"/>
                <a:gd name="connsiteX3" fmla="*/ 0 w 1330960"/>
                <a:gd name="connsiteY3" fmla="*/ 1057911 h 1057910"/>
                <a:gd name="connsiteX4" fmla="*/ 50991 w 1330960"/>
                <a:gd name="connsiteY4" fmla="*/ 897129 h 1057910"/>
                <a:gd name="connsiteX5" fmla="*/ 51372 w 1330960"/>
                <a:gd name="connsiteY5" fmla="*/ 895986 h 1057910"/>
                <a:gd name="connsiteX6" fmla="*/ 136081 w 1330960"/>
                <a:gd name="connsiteY6" fmla="*/ 692976 h 1057910"/>
                <a:gd name="connsiteX7" fmla="*/ 170053 w 1330960"/>
                <a:gd name="connsiteY7" fmla="*/ 628143 h 1057910"/>
                <a:gd name="connsiteX8" fmla="*/ 274321 w 1330960"/>
                <a:gd name="connsiteY8" fmla="*/ 465328 h 1057910"/>
                <a:gd name="connsiteX9" fmla="*/ 353187 w 1330960"/>
                <a:gd name="connsiteY9" fmla="*/ 357315 h 1057910"/>
                <a:gd name="connsiteX10" fmla="*/ 431102 w 1330960"/>
                <a:gd name="connsiteY10" fmla="*/ 252794 h 1057910"/>
                <a:gd name="connsiteX11" fmla="*/ 553593 w 1330960"/>
                <a:gd name="connsiteY11" fmla="*/ 105982 h 1057910"/>
                <a:gd name="connsiteX12" fmla="*/ 685547 w 1330960"/>
                <a:gd name="connsiteY12" fmla="*/ 18415 h 1057910"/>
                <a:gd name="connsiteX13" fmla="*/ 1014603 w 1330960"/>
                <a:gd name="connsiteY13" fmla="*/ 71057 h 1057910"/>
                <a:gd name="connsiteX14" fmla="*/ 1116585 w 1330960"/>
                <a:gd name="connsiteY14" fmla="*/ 337630 h 1057910"/>
                <a:gd name="connsiteX15" fmla="*/ 1139635 w 1330960"/>
                <a:gd name="connsiteY15" fmla="*/ 535052 h 1057910"/>
                <a:gd name="connsiteX16" fmla="*/ 1330961 w 1330960"/>
                <a:gd name="connsiteY16" fmla="*/ 720662 h 105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30960" h="1057910">
                  <a:moveTo>
                    <a:pt x="1330961" y="720662"/>
                  </a:moveTo>
                  <a:lnTo>
                    <a:pt x="1330961" y="919290"/>
                  </a:lnTo>
                  <a:cubicBezTo>
                    <a:pt x="1329690" y="996125"/>
                    <a:pt x="1267079" y="1057911"/>
                    <a:pt x="1190054" y="1057911"/>
                  </a:cubicBezTo>
                  <a:lnTo>
                    <a:pt x="0" y="1057911"/>
                  </a:lnTo>
                  <a:lnTo>
                    <a:pt x="50991" y="897129"/>
                  </a:lnTo>
                  <a:lnTo>
                    <a:pt x="51372" y="895986"/>
                  </a:lnTo>
                  <a:cubicBezTo>
                    <a:pt x="73152" y="832549"/>
                    <a:pt x="100838" y="764160"/>
                    <a:pt x="136081" y="692976"/>
                  </a:cubicBezTo>
                  <a:cubicBezTo>
                    <a:pt x="147448" y="669989"/>
                    <a:pt x="158686" y="648590"/>
                    <a:pt x="170053" y="628143"/>
                  </a:cubicBezTo>
                  <a:cubicBezTo>
                    <a:pt x="201930" y="570675"/>
                    <a:pt x="234824" y="520827"/>
                    <a:pt x="274321" y="465328"/>
                  </a:cubicBezTo>
                  <a:cubicBezTo>
                    <a:pt x="297815" y="432245"/>
                    <a:pt x="323724" y="397193"/>
                    <a:pt x="353187" y="357315"/>
                  </a:cubicBezTo>
                  <a:cubicBezTo>
                    <a:pt x="381572" y="318961"/>
                    <a:pt x="407289" y="284163"/>
                    <a:pt x="431102" y="252794"/>
                  </a:cubicBezTo>
                  <a:cubicBezTo>
                    <a:pt x="477648" y="191516"/>
                    <a:pt x="516827" y="143066"/>
                    <a:pt x="553593" y="105982"/>
                  </a:cubicBezTo>
                  <a:cubicBezTo>
                    <a:pt x="598107" y="61215"/>
                    <a:pt x="639191" y="32894"/>
                    <a:pt x="685547" y="18415"/>
                  </a:cubicBezTo>
                  <a:cubicBezTo>
                    <a:pt x="783590" y="-12128"/>
                    <a:pt x="927609" y="-11048"/>
                    <a:pt x="1014603" y="71057"/>
                  </a:cubicBezTo>
                  <a:cubicBezTo>
                    <a:pt x="1082295" y="135002"/>
                    <a:pt x="1098804" y="232347"/>
                    <a:pt x="1116585" y="337630"/>
                  </a:cubicBezTo>
                  <a:cubicBezTo>
                    <a:pt x="1135635" y="450089"/>
                    <a:pt x="1116521" y="473202"/>
                    <a:pt x="1139635" y="535052"/>
                  </a:cubicBezTo>
                  <a:cubicBezTo>
                    <a:pt x="1159955" y="589598"/>
                    <a:pt x="1207771" y="659575"/>
                    <a:pt x="1330961" y="720662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6" name="Freeform 1083">
              <a:extLst>
                <a:ext uri="{FF2B5EF4-FFF2-40B4-BE49-F238E27FC236}">
                  <a16:creationId xmlns:a16="http://schemas.microsoft.com/office/drawing/2014/main" id="{DCCBC5AB-7057-BF12-598D-D29F1657434F}"/>
                </a:ext>
              </a:extLst>
            </p:cNvPr>
            <p:cNvSpPr/>
            <p:nvPr/>
          </p:nvSpPr>
          <p:spPr>
            <a:xfrm>
              <a:off x="9341663" y="4622358"/>
              <a:ext cx="1726560" cy="184992"/>
            </a:xfrm>
            <a:custGeom>
              <a:avLst/>
              <a:gdLst>
                <a:gd name="connsiteX0" fmla="*/ 1332294 w 1332293"/>
                <a:gd name="connsiteY0" fmla="*/ 0 h 142748"/>
                <a:gd name="connsiteX1" fmla="*/ 1332294 w 1332293"/>
                <a:gd name="connsiteY1" fmla="*/ 1715 h 142748"/>
                <a:gd name="connsiteX2" fmla="*/ 1323784 w 1332293"/>
                <a:gd name="connsiteY2" fmla="*/ 50229 h 142748"/>
                <a:gd name="connsiteX3" fmla="*/ 1321245 w 1332293"/>
                <a:gd name="connsiteY3" fmla="*/ 56642 h 142748"/>
                <a:gd name="connsiteX4" fmla="*/ 1308227 w 1332293"/>
                <a:gd name="connsiteY4" fmla="*/ 80582 h 142748"/>
                <a:gd name="connsiteX5" fmla="*/ 1304290 w 1332293"/>
                <a:gd name="connsiteY5" fmla="*/ 86106 h 142748"/>
                <a:gd name="connsiteX6" fmla="*/ 1295718 w 1332293"/>
                <a:gd name="connsiteY6" fmla="*/ 96584 h 142748"/>
                <a:gd name="connsiteX7" fmla="*/ 1287970 w 1332293"/>
                <a:gd name="connsiteY7" fmla="*/ 104458 h 142748"/>
                <a:gd name="connsiteX8" fmla="*/ 1284859 w 1332293"/>
                <a:gd name="connsiteY8" fmla="*/ 107252 h 142748"/>
                <a:gd name="connsiteX9" fmla="*/ 1264412 w 1332293"/>
                <a:gd name="connsiteY9" fmla="*/ 122365 h 142748"/>
                <a:gd name="connsiteX10" fmla="*/ 1252411 w 1332293"/>
                <a:gd name="connsiteY10" fmla="*/ 128842 h 142748"/>
                <a:gd name="connsiteX11" fmla="*/ 1246188 w 1332293"/>
                <a:gd name="connsiteY11" fmla="*/ 131699 h 142748"/>
                <a:gd name="connsiteX12" fmla="*/ 1233233 w 1332293"/>
                <a:gd name="connsiteY12" fmla="*/ 136398 h 142748"/>
                <a:gd name="connsiteX13" fmla="*/ 1221677 w 1332293"/>
                <a:gd name="connsiteY13" fmla="*/ 139446 h 142748"/>
                <a:gd name="connsiteX14" fmla="*/ 1218502 w 1332293"/>
                <a:gd name="connsiteY14" fmla="*/ 140081 h 142748"/>
                <a:gd name="connsiteX15" fmla="*/ 1207516 w 1332293"/>
                <a:gd name="connsiteY15" fmla="*/ 141796 h 142748"/>
                <a:gd name="connsiteX16" fmla="*/ 1203960 w 1332293"/>
                <a:gd name="connsiteY16" fmla="*/ 142177 h 142748"/>
                <a:gd name="connsiteX17" fmla="*/ 1199388 w 1332293"/>
                <a:gd name="connsiteY17" fmla="*/ 142494 h 142748"/>
                <a:gd name="connsiteX18" fmla="*/ 1191324 w 1332293"/>
                <a:gd name="connsiteY18" fmla="*/ 142748 h 142748"/>
                <a:gd name="connsiteX19" fmla="*/ 0 w 1332293"/>
                <a:gd name="connsiteY19" fmla="*/ 142748 h 142748"/>
                <a:gd name="connsiteX20" fmla="*/ 1333 w 1332293"/>
                <a:gd name="connsiteY20" fmla="*/ 138621 h 142748"/>
                <a:gd name="connsiteX21" fmla="*/ 1191387 w 1332293"/>
                <a:gd name="connsiteY21" fmla="*/ 138621 h 142748"/>
                <a:gd name="connsiteX22" fmla="*/ 1332294 w 1332293"/>
                <a:gd name="connsiteY22" fmla="*/ 0 h 14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32293" h="142748">
                  <a:moveTo>
                    <a:pt x="1332294" y="0"/>
                  </a:moveTo>
                  <a:lnTo>
                    <a:pt x="1332294" y="1715"/>
                  </a:lnTo>
                  <a:cubicBezTo>
                    <a:pt x="1332294" y="18796"/>
                    <a:pt x="1329309" y="35116"/>
                    <a:pt x="1323784" y="50229"/>
                  </a:cubicBezTo>
                  <a:cubicBezTo>
                    <a:pt x="1322959" y="52388"/>
                    <a:pt x="1322133" y="54547"/>
                    <a:pt x="1321245" y="56642"/>
                  </a:cubicBezTo>
                  <a:cubicBezTo>
                    <a:pt x="1317625" y="65088"/>
                    <a:pt x="1313308" y="73089"/>
                    <a:pt x="1308227" y="80582"/>
                  </a:cubicBezTo>
                  <a:cubicBezTo>
                    <a:pt x="1306958" y="82487"/>
                    <a:pt x="1305687" y="84328"/>
                    <a:pt x="1304290" y="86106"/>
                  </a:cubicBezTo>
                  <a:cubicBezTo>
                    <a:pt x="1301623" y="89726"/>
                    <a:pt x="1298702" y="93218"/>
                    <a:pt x="1295718" y="96584"/>
                  </a:cubicBezTo>
                  <a:cubicBezTo>
                    <a:pt x="1293178" y="99251"/>
                    <a:pt x="1290638" y="101854"/>
                    <a:pt x="1287970" y="104458"/>
                  </a:cubicBezTo>
                  <a:cubicBezTo>
                    <a:pt x="1286955" y="105347"/>
                    <a:pt x="1285939" y="106299"/>
                    <a:pt x="1284859" y="107252"/>
                  </a:cubicBezTo>
                  <a:cubicBezTo>
                    <a:pt x="1278509" y="112840"/>
                    <a:pt x="1271715" y="117920"/>
                    <a:pt x="1264412" y="122365"/>
                  </a:cubicBezTo>
                  <a:cubicBezTo>
                    <a:pt x="1260539" y="124714"/>
                    <a:pt x="1256538" y="126873"/>
                    <a:pt x="1252411" y="128842"/>
                  </a:cubicBezTo>
                  <a:cubicBezTo>
                    <a:pt x="1250379" y="129858"/>
                    <a:pt x="1248283" y="130810"/>
                    <a:pt x="1246188" y="131699"/>
                  </a:cubicBezTo>
                  <a:cubicBezTo>
                    <a:pt x="1241996" y="133477"/>
                    <a:pt x="1237679" y="135065"/>
                    <a:pt x="1233233" y="136398"/>
                  </a:cubicBezTo>
                  <a:cubicBezTo>
                    <a:pt x="1229487" y="137605"/>
                    <a:pt x="1225614" y="138621"/>
                    <a:pt x="1221677" y="139446"/>
                  </a:cubicBezTo>
                  <a:cubicBezTo>
                    <a:pt x="1220661" y="139700"/>
                    <a:pt x="1219582" y="139891"/>
                    <a:pt x="1218502" y="140081"/>
                  </a:cubicBezTo>
                  <a:cubicBezTo>
                    <a:pt x="1214883" y="140843"/>
                    <a:pt x="1211263" y="141415"/>
                    <a:pt x="1207516" y="141796"/>
                  </a:cubicBezTo>
                  <a:cubicBezTo>
                    <a:pt x="1206309" y="141986"/>
                    <a:pt x="1205167" y="142113"/>
                    <a:pt x="1203960" y="142177"/>
                  </a:cubicBezTo>
                  <a:cubicBezTo>
                    <a:pt x="1202436" y="142304"/>
                    <a:pt x="1200912" y="142431"/>
                    <a:pt x="1199388" y="142494"/>
                  </a:cubicBezTo>
                  <a:cubicBezTo>
                    <a:pt x="1196721" y="142685"/>
                    <a:pt x="1194054" y="142748"/>
                    <a:pt x="1191324" y="142748"/>
                  </a:cubicBezTo>
                  <a:lnTo>
                    <a:pt x="0" y="142748"/>
                  </a:lnTo>
                  <a:lnTo>
                    <a:pt x="1333" y="138621"/>
                  </a:lnTo>
                  <a:lnTo>
                    <a:pt x="1191387" y="138621"/>
                  </a:lnTo>
                  <a:cubicBezTo>
                    <a:pt x="1268413" y="138621"/>
                    <a:pt x="1331024" y="76835"/>
                    <a:pt x="1332294" y="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7" name="Freeform 1084">
              <a:extLst>
                <a:ext uri="{FF2B5EF4-FFF2-40B4-BE49-F238E27FC236}">
                  <a16:creationId xmlns:a16="http://schemas.microsoft.com/office/drawing/2014/main" id="{A4547805-AC54-35D6-4D1F-9C4B6AF0DC91}"/>
                </a:ext>
              </a:extLst>
            </p:cNvPr>
            <p:cNvSpPr/>
            <p:nvPr/>
          </p:nvSpPr>
          <p:spPr>
            <a:xfrm>
              <a:off x="9129576" y="3139620"/>
              <a:ext cx="141479" cy="141460"/>
            </a:xfrm>
            <a:custGeom>
              <a:avLst/>
              <a:gdLst>
                <a:gd name="connsiteX0" fmla="*/ 93170 w 109172"/>
                <a:gd name="connsiteY0" fmla="*/ 93159 h 109157"/>
                <a:gd name="connsiteX1" fmla="*/ 79074 w 109172"/>
                <a:gd name="connsiteY1" fmla="*/ 103319 h 109157"/>
                <a:gd name="connsiteX2" fmla="*/ 79074 w 109172"/>
                <a:gd name="connsiteY2" fmla="*/ 103319 h 109157"/>
                <a:gd name="connsiteX3" fmla="*/ 15954 w 109172"/>
                <a:gd name="connsiteY3" fmla="*/ 93159 h 109157"/>
                <a:gd name="connsiteX4" fmla="*/ 15954 w 109172"/>
                <a:gd name="connsiteY4" fmla="*/ 15943 h 109157"/>
                <a:gd name="connsiteX5" fmla="*/ 28083 w 109172"/>
                <a:gd name="connsiteY5" fmla="*/ 6863 h 109157"/>
                <a:gd name="connsiteX6" fmla="*/ 93170 w 109172"/>
                <a:gd name="connsiteY6" fmla="*/ 15943 h 109157"/>
                <a:gd name="connsiteX7" fmla="*/ 93170 w 109172"/>
                <a:gd name="connsiteY7" fmla="*/ 93159 h 10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72" h="109157">
                  <a:moveTo>
                    <a:pt x="93170" y="93159"/>
                  </a:moveTo>
                  <a:cubicBezTo>
                    <a:pt x="88916" y="97414"/>
                    <a:pt x="84153" y="100779"/>
                    <a:pt x="79074" y="103319"/>
                  </a:cubicBezTo>
                  <a:lnTo>
                    <a:pt x="79074" y="103319"/>
                  </a:lnTo>
                  <a:cubicBezTo>
                    <a:pt x="58626" y="113670"/>
                    <a:pt x="33036" y="110241"/>
                    <a:pt x="15954" y="93159"/>
                  </a:cubicBezTo>
                  <a:cubicBezTo>
                    <a:pt x="-5318" y="71823"/>
                    <a:pt x="-5318" y="37279"/>
                    <a:pt x="15954" y="15943"/>
                  </a:cubicBezTo>
                  <a:cubicBezTo>
                    <a:pt x="19638" y="12260"/>
                    <a:pt x="23701" y="9212"/>
                    <a:pt x="28083" y="6863"/>
                  </a:cubicBezTo>
                  <a:cubicBezTo>
                    <a:pt x="48848" y="-4694"/>
                    <a:pt x="75517" y="-1646"/>
                    <a:pt x="93170" y="15943"/>
                  </a:cubicBezTo>
                  <a:cubicBezTo>
                    <a:pt x="114506" y="37279"/>
                    <a:pt x="114506" y="71823"/>
                    <a:pt x="93170" y="93159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8" name="Freeform 1085">
              <a:extLst>
                <a:ext uri="{FF2B5EF4-FFF2-40B4-BE49-F238E27FC236}">
                  <a16:creationId xmlns:a16="http://schemas.microsoft.com/office/drawing/2014/main" id="{3386106E-4199-0A0A-D56A-D2072C2E1FDA}"/>
                </a:ext>
              </a:extLst>
            </p:cNvPr>
            <p:cNvSpPr/>
            <p:nvPr/>
          </p:nvSpPr>
          <p:spPr>
            <a:xfrm>
              <a:off x="7925588" y="2696569"/>
              <a:ext cx="3142635" cy="2110781"/>
            </a:xfrm>
            <a:custGeom>
              <a:avLst/>
              <a:gdLst>
                <a:gd name="connsiteX0" fmla="*/ 2423795 w 2425001"/>
                <a:gd name="connsiteY0" fmla="*/ 122174 h 1628775"/>
                <a:gd name="connsiteX1" fmla="*/ 2416492 w 2425001"/>
                <a:gd name="connsiteY1" fmla="*/ 92520 h 1628775"/>
                <a:gd name="connsiteX2" fmla="*/ 2413953 w 2425001"/>
                <a:gd name="connsiteY2" fmla="*/ 86106 h 1628775"/>
                <a:gd name="connsiteX3" fmla="*/ 2411857 w 2425001"/>
                <a:gd name="connsiteY3" fmla="*/ 81407 h 1628775"/>
                <a:gd name="connsiteX4" fmla="*/ 2404618 w 2425001"/>
                <a:gd name="connsiteY4" fmla="*/ 67882 h 1628775"/>
                <a:gd name="connsiteX5" fmla="*/ 2400935 w 2425001"/>
                <a:gd name="connsiteY5" fmla="*/ 62166 h 1628775"/>
                <a:gd name="connsiteX6" fmla="*/ 2392871 w 2425001"/>
                <a:gd name="connsiteY6" fmla="*/ 51308 h 1628775"/>
                <a:gd name="connsiteX7" fmla="*/ 2388426 w 2425001"/>
                <a:gd name="connsiteY7" fmla="*/ 46164 h 1628775"/>
                <a:gd name="connsiteX8" fmla="*/ 2383727 w 2425001"/>
                <a:gd name="connsiteY8" fmla="*/ 41275 h 1628775"/>
                <a:gd name="connsiteX9" fmla="*/ 2284031 w 2425001"/>
                <a:gd name="connsiteY9" fmla="*/ 0 h 1628775"/>
                <a:gd name="connsiteX10" fmla="*/ 914717 w 2425001"/>
                <a:gd name="connsiteY10" fmla="*/ 0 h 1628775"/>
                <a:gd name="connsiteX11" fmla="*/ 889190 w 2425001"/>
                <a:gd name="connsiteY11" fmla="*/ 67564 h 1628775"/>
                <a:gd name="connsiteX12" fmla="*/ 870394 w 2425001"/>
                <a:gd name="connsiteY12" fmla="*/ 79820 h 1628775"/>
                <a:gd name="connsiteX13" fmla="*/ 858583 w 2425001"/>
                <a:gd name="connsiteY13" fmla="*/ 139319 h 1628775"/>
                <a:gd name="connsiteX14" fmla="*/ 786257 w 2425001"/>
                <a:gd name="connsiteY14" fmla="*/ 283654 h 1628775"/>
                <a:gd name="connsiteX15" fmla="*/ 725615 w 2425001"/>
                <a:gd name="connsiteY15" fmla="*/ 387604 h 1628775"/>
                <a:gd name="connsiteX16" fmla="*/ 529209 w 2425001"/>
                <a:gd name="connsiteY16" fmla="*/ 673989 h 1628775"/>
                <a:gd name="connsiteX17" fmla="*/ 479996 w 2425001"/>
                <a:gd name="connsiteY17" fmla="*/ 742188 h 1628775"/>
                <a:gd name="connsiteX18" fmla="*/ 410401 w 2425001"/>
                <a:gd name="connsiteY18" fmla="*/ 836613 h 1628775"/>
                <a:gd name="connsiteX19" fmla="*/ 225615 w 2425001"/>
                <a:gd name="connsiteY19" fmla="*/ 1065848 h 1628775"/>
                <a:gd name="connsiteX20" fmla="*/ 248665 w 2425001"/>
                <a:gd name="connsiteY20" fmla="*/ 1079627 h 1628775"/>
                <a:gd name="connsiteX21" fmla="*/ 248665 w 2425001"/>
                <a:gd name="connsiteY21" fmla="*/ 1156843 h 1628775"/>
                <a:gd name="connsiteX22" fmla="*/ 171450 w 2425001"/>
                <a:gd name="connsiteY22" fmla="*/ 1156843 h 1628775"/>
                <a:gd name="connsiteX23" fmla="*/ 159258 w 2425001"/>
                <a:gd name="connsiteY23" fmla="*/ 1138111 h 1628775"/>
                <a:gd name="connsiteX24" fmla="*/ 0 w 2425001"/>
                <a:gd name="connsiteY24" fmla="*/ 1284542 h 1628775"/>
                <a:gd name="connsiteX25" fmla="*/ 0 w 2425001"/>
                <a:gd name="connsiteY25" fmla="*/ 1487742 h 1628775"/>
                <a:gd name="connsiteX26" fmla="*/ 140970 w 2425001"/>
                <a:gd name="connsiteY26" fmla="*/ 1628775 h 1628775"/>
                <a:gd name="connsiteX27" fmla="*/ 1232408 w 2425001"/>
                <a:gd name="connsiteY27" fmla="*/ 1628775 h 1628775"/>
                <a:gd name="connsiteX28" fmla="*/ 1233615 w 2425001"/>
                <a:gd name="connsiteY28" fmla="*/ 1624648 h 1628775"/>
                <a:gd name="connsiteX29" fmla="*/ 1094041 w 2425001"/>
                <a:gd name="connsiteY29" fmla="*/ 1624648 h 1628775"/>
                <a:gd name="connsiteX30" fmla="*/ 1145032 w 2425001"/>
                <a:gd name="connsiteY30" fmla="*/ 1463866 h 1628775"/>
                <a:gd name="connsiteX31" fmla="*/ 1145413 w 2425001"/>
                <a:gd name="connsiteY31" fmla="*/ 1462723 h 1628775"/>
                <a:gd name="connsiteX32" fmla="*/ 1230122 w 2425001"/>
                <a:gd name="connsiteY32" fmla="*/ 1259713 h 1628775"/>
                <a:gd name="connsiteX33" fmla="*/ 1264094 w 2425001"/>
                <a:gd name="connsiteY33" fmla="*/ 1194880 h 1628775"/>
                <a:gd name="connsiteX34" fmla="*/ 1368362 w 2425001"/>
                <a:gd name="connsiteY34" fmla="*/ 1032065 h 1628775"/>
                <a:gd name="connsiteX35" fmla="*/ 1447228 w 2425001"/>
                <a:gd name="connsiteY35" fmla="*/ 924052 h 1628775"/>
                <a:gd name="connsiteX36" fmla="*/ 1525143 w 2425001"/>
                <a:gd name="connsiteY36" fmla="*/ 819531 h 1628775"/>
                <a:gd name="connsiteX37" fmla="*/ 1647635 w 2425001"/>
                <a:gd name="connsiteY37" fmla="*/ 672719 h 1628775"/>
                <a:gd name="connsiteX38" fmla="*/ 1779588 w 2425001"/>
                <a:gd name="connsiteY38" fmla="*/ 585152 h 1628775"/>
                <a:gd name="connsiteX39" fmla="*/ 2108644 w 2425001"/>
                <a:gd name="connsiteY39" fmla="*/ 637794 h 1628775"/>
                <a:gd name="connsiteX40" fmla="*/ 2210626 w 2425001"/>
                <a:gd name="connsiteY40" fmla="*/ 904367 h 1628775"/>
                <a:gd name="connsiteX41" fmla="*/ 2233676 w 2425001"/>
                <a:gd name="connsiteY41" fmla="*/ 1101789 h 1628775"/>
                <a:gd name="connsiteX42" fmla="*/ 2425002 w 2425001"/>
                <a:gd name="connsiteY42" fmla="*/ 1287399 h 1628775"/>
                <a:gd name="connsiteX43" fmla="*/ 2425002 w 2425001"/>
                <a:gd name="connsiteY43" fmla="*/ 140970 h 1628775"/>
                <a:gd name="connsiteX44" fmla="*/ 2423795 w 2425001"/>
                <a:gd name="connsiteY44" fmla="*/ 122174 h 1628775"/>
                <a:gd name="connsiteX45" fmla="*/ 1022223 w 2425001"/>
                <a:gd name="connsiteY45" fmla="*/ 357822 h 1628775"/>
                <a:gd name="connsiteX46" fmla="*/ 1022223 w 2425001"/>
                <a:gd name="connsiteY46" fmla="*/ 435039 h 1628775"/>
                <a:gd name="connsiteX47" fmla="*/ 1008126 w 2425001"/>
                <a:gd name="connsiteY47" fmla="*/ 445198 h 1628775"/>
                <a:gd name="connsiteX48" fmla="*/ 1008126 w 2425001"/>
                <a:gd name="connsiteY48" fmla="*/ 445198 h 1628775"/>
                <a:gd name="connsiteX49" fmla="*/ 945007 w 2425001"/>
                <a:gd name="connsiteY49" fmla="*/ 435039 h 1628775"/>
                <a:gd name="connsiteX50" fmla="*/ 945007 w 2425001"/>
                <a:gd name="connsiteY50" fmla="*/ 357822 h 1628775"/>
                <a:gd name="connsiteX51" fmla="*/ 957135 w 2425001"/>
                <a:gd name="connsiteY51" fmla="*/ 348742 h 1628775"/>
                <a:gd name="connsiteX52" fmla="*/ 1022223 w 2425001"/>
                <a:gd name="connsiteY52" fmla="*/ 357822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425001" h="1628775">
                  <a:moveTo>
                    <a:pt x="2423795" y="122174"/>
                  </a:moveTo>
                  <a:cubicBezTo>
                    <a:pt x="2422398" y="111887"/>
                    <a:pt x="2419922" y="101981"/>
                    <a:pt x="2416492" y="92520"/>
                  </a:cubicBezTo>
                  <a:cubicBezTo>
                    <a:pt x="2415667" y="90360"/>
                    <a:pt x="2414841" y="88202"/>
                    <a:pt x="2413953" y="86106"/>
                  </a:cubicBezTo>
                  <a:cubicBezTo>
                    <a:pt x="2413317" y="84519"/>
                    <a:pt x="2412555" y="82931"/>
                    <a:pt x="2411857" y="81407"/>
                  </a:cubicBezTo>
                  <a:cubicBezTo>
                    <a:pt x="2409698" y="76708"/>
                    <a:pt x="2407222" y="72199"/>
                    <a:pt x="2404618" y="67882"/>
                  </a:cubicBezTo>
                  <a:cubicBezTo>
                    <a:pt x="2403412" y="65913"/>
                    <a:pt x="2402205" y="64008"/>
                    <a:pt x="2400935" y="62166"/>
                  </a:cubicBezTo>
                  <a:cubicBezTo>
                    <a:pt x="2398395" y="58420"/>
                    <a:pt x="2395728" y="54737"/>
                    <a:pt x="2392871" y="51308"/>
                  </a:cubicBezTo>
                  <a:cubicBezTo>
                    <a:pt x="2391410" y="49530"/>
                    <a:pt x="2389950" y="47815"/>
                    <a:pt x="2388426" y="46164"/>
                  </a:cubicBezTo>
                  <a:cubicBezTo>
                    <a:pt x="2386902" y="44514"/>
                    <a:pt x="2385314" y="42863"/>
                    <a:pt x="2383727" y="41275"/>
                  </a:cubicBezTo>
                  <a:cubicBezTo>
                    <a:pt x="2358200" y="15748"/>
                    <a:pt x="2322957" y="0"/>
                    <a:pt x="2284031" y="0"/>
                  </a:cubicBezTo>
                  <a:lnTo>
                    <a:pt x="914717" y="0"/>
                  </a:lnTo>
                  <a:cubicBezTo>
                    <a:pt x="906653" y="22923"/>
                    <a:pt x="898080" y="45466"/>
                    <a:pt x="889190" y="67564"/>
                  </a:cubicBezTo>
                  <a:cubicBezTo>
                    <a:pt x="882332" y="70167"/>
                    <a:pt x="875919" y="74295"/>
                    <a:pt x="870394" y="79820"/>
                  </a:cubicBezTo>
                  <a:cubicBezTo>
                    <a:pt x="854329" y="95885"/>
                    <a:pt x="850328" y="119507"/>
                    <a:pt x="858583" y="139319"/>
                  </a:cubicBezTo>
                  <a:cubicBezTo>
                    <a:pt x="835787" y="189802"/>
                    <a:pt x="811466" y="237871"/>
                    <a:pt x="786257" y="283654"/>
                  </a:cubicBezTo>
                  <a:cubicBezTo>
                    <a:pt x="766445" y="319786"/>
                    <a:pt x="746125" y="354457"/>
                    <a:pt x="725615" y="387604"/>
                  </a:cubicBezTo>
                  <a:cubicBezTo>
                    <a:pt x="656653" y="499491"/>
                    <a:pt x="586359" y="594805"/>
                    <a:pt x="529209" y="673989"/>
                  </a:cubicBezTo>
                  <a:cubicBezTo>
                    <a:pt x="514414" y="694500"/>
                    <a:pt x="497903" y="717423"/>
                    <a:pt x="479996" y="742188"/>
                  </a:cubicBezTo>
                  <a:cubicBezTo>
                    <a:pt x="458788" y="771462"/>
                    <a:pt x="435483" y="803275"/>
                    <a:pt x="410401" y="836613"/>
                  </a:cubicBezTo>
                  <a:cubicBezTo>
                    <a:pt x="355917" y="909320"/>
                    <a:pt x="293179" y="989203"/>
                    <a:pt x="225615" y="1065848"/>
                  </a:cubicBezTo>
                  <a:cubicBezTo>
                    <a:pt x="234061" y="1068388"/>
                    <a:pt x="241998" y="1072960"/>
                    <a:pt x="248665" y="1079627"/>
                  </a:cubicBezTo>
                  <a:cubicBezTo>
                    <a:pt x="270002" y="1100963"/>
                    <a:pt x="270002" y="1135507"/>
                    <a:pt x="248665" y="1156843"/>
                  </a:cubicBezTo>
                  <a:cubicBezTo>
                    <a:pt x="227330" y="1178116"/>
                    <a:pt x="192786" y="1178116"/>
                    <a:pt x="171450" y="1156843"/>
                  </a:cubicBezTo>
                  <a:cubicBezTo>
                    <a:pt x="165989" y="1151319"/>
                    <a:pt x="161861" y="1144905"/>
                    <a:pt x="159258" y="1138111"/>
                  </a:cubicBezTo>
                  <a:cubicBezTo>
                    <a:pt x="107696" y="1191895"/>
                    <a:pt x="54165" y="1242060"/>
                    <a:pt x="0" y="1284542"/>
                  </a:cubicBezTo>
                  <a:lnTo>
                    <a:pt x="0" y="1487742"/>
                  </a:lnTo>
                  <a:cubicBezTo>
                    <a:pt x="0" y="1565656"/>
                    <a:pt x="63119" y="1628775"/>
                    <a:pt x="140970" y="1628775"/>
                  </a:cubicBezTo>
                  <a:lnTo>
                    <a:pt x="1232408" y="1628775"/>
                  </a:lnTo>
                  <a:lnTo>
                    <a:pt x="1233615" y="1624648"/>
                  </a:lnTo>
                  <a:lnTo>
                    <a:pt x="1094041" y="1624648"/>
                  </a:lnTo>
                  <a:lnTo>
                    <a:pt x="1145032" y="1463866"/>
                  </a:lnTo>
                  <a:lnTo>
                    <a:pt x="1145413" y="1462723"/>
                  </a:lnTo>
                  <a:cubicBezTo>
                    <a:pt x="1167193" y="1399286"/>
                    <a:pt x="1194879" y="1330897"/>
                    <a:pt x="1230122" y="1259713"/>
                  </a:cubicBezTo>
                  <a:cubicBezTo>
                    <a:pt x="1241489" y="1236726"/>
                    <a:pt x="1252728" y="1215327"/>
                    <a:pt x="1264094" y="1194880"/>
                  </a:cubicBezTo>
                  <a:cubicBezTo>
                    <a:pt x="1295971" y="1137412"/>
                    <a:pt x="1328865" y="1087564"/>
                    <a:pt x="1368362" y="1032065"/>
                  </a:cubicBezTo>
                  <a:cubicBezTo>
                    <a:pt x="1391856" y="998982"/>
                    <a:pt x="1417765" y="963930"/>
                    <a:pt x="1447228" y="924052"/>
                  </a:cubicBezTo>
                  <a:cubicBezTo>
                    <a:pt x="1475613" y="885698"/>
                    <a:pt x="1501330" y="850900"/>
                    <a:pt x="1525143" y="819531"/>
                  </a:cubicBezTo>
                  <a:cubicBezTo>
                    <a:pt x="1571689" y="758253"/>
                    <a:pt x="1610868" y="709803"/>
                    <a:pt x="1647635" y="672719"/>
                  </a:cubicBezTo>
                  <a:cubicBezTo>
                    <a:pt x="1692148" y="627952"/>
                    <a:pt x="1733232" y="599631"/>
                    <a:pt x="1779588" y="585152"/>
                  </a:cubicBezTo>
                  <a:cubicBezTo>
                    <a:pt x="1877631" y="554609"/>
                    <a:pt x="2021650" y="555689"/>
                    <a:pt x="2108644" y="637794"/>
                  </a:cubicBezTo>
                  <a:cubicBezTo>
                    <a:pt x="2176336" y="701739"/>
                    <a:pt x="2192846" y="799084"/>
                    <a:pt x="2210626" y="904367"/>
                  </a:cubicBezTo>
                  <a:cubicBezTo>
                    <a:pt x="2229676" y="1016826"/>
                    <a:pt x="2210562" y="1039939"/>
                    <a:pt x="2233676" y="1101789"/>
                  </a:cubicBezTo>
                  <a:cubicBezTo>
                    <a:pt x="2253996" y="1156335"/>
                    <a:pt x="2301812" y="1226312"/>
                    <a:pt x="2425002" y="1287399"/>
                  </a:cubicBezTo>
                  <a:lnTo>
                    <a:pt x="2425002" y="140970"/>
                  </a:lnTo>
                  <a:cubicBezTo>
                    <a:pt x="2425002" y="134620"/>
                    <a:pt x="2424557" y="128333"/>
                    <a:pt x="2423795" y="122174"/>
                  </a:cubicBezTo>
                  <a:close/>
                  <a:moveTo>
                    <a:pt x="1022223" y="357822"/>
                  </a:moveTo>
                  <a:cubicBezTo>
                    <a:pt x="1043559" y="379158"/>
                    <a:pt x="1043559" y="413702"/>
                    <a:pt x="1022223" y="435039"/>
                  </a:cubicBezTo>
                  <a:cubicBezTo>
                    <a:pt x="1017968" y="439293"/>
                    <a:pt x="1013206" y="442658"/>
                    <a:pt x="1008126" y="445198"/>
                  </a:cubicBezTo>
                  <a:lnTo>
                    <a:pt x="1008126" y="445198"/>
                  </a:lnTo>
                  <a:cubicBezTo>
                    <a:pt x="987679" y="455549"/>
                    <a:pt x="962089" y="452120"/>
                    <a:pt x="945007" y="435039"/>
                  </a:cubicBezTo>
                  <a:cubicBezTo>
                    <a:pt x="923734" y="413702"/>
                    <a:pt x="923734" y="379158"/>
                    <a:pt x="945007" y="357822"/>
                  </a:cubicBezTo>
                  <a:cubicBezTo>
                    <a:pt x="948690" y="354139"/>
                    <a:pt x="952754" y="351091"/>
                    <a:pt x="957135" y="348742"/>
                  </a:cubicBezTo>
                  <a:cubicBezTo>
                    <a:pt x="977900" y="337185"/>
                    <a:pt x="1004570" y="340233"/>
                    <a:pt x="1022223" y="357822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9" name="Freeform 1086">
              <a:extLst>
                <a:ext uri="{FF2B5EF4-FFF2-40B4-BE49-F238E27FC236}">
                  <a16:creationId xmlns:a16="http://schemas.microsoft.com/office/drawing/2014/main" id="{77378E2E-9E90-1BCA-A8B4-DBA54E5B4EB6}"/>
                </a:ext>
              </a:extLst>
            </p:cNvPr>
            <p:cNvSpPr/>
            <p:nvPr/>
          </p:nvSpPr>
          <p:spPr>
            <a:xfrm>
              <a:off x="8131975" y="4077834"/>
              <a:ext cx="136604" cy="138599"/>
            </a:xfrm>
            <a:custGeom>
              <a:avLst/>
              <a:gdLst>
                <a:gd name="connsiteX0" fmla="*/ 89408 w 105410"/>
                <a:gd name="connsiteY0" fmla="*/ 90996 h 106949"/>
                <a:gd name="connsiteX1" fmla="*/ 12192 w 105410"/>
                <a:gd name="connsiteY1" fmla="*/ 90996 h 106949"/>
                <a:gd name="connsiteX2" fmla="*/ 0 w 105410"/>
                <a:gd name="connsiteY2" fmla="*/ 72263 h 106949"/>
                <a:gd name="connsiteX3" fmla="*/ 66294 w 105410"/>
                <a:gd name="connsiteY3" fmla="*/ 0 h 106949"/>
                <a:gd name="connsiteX4" fmla="*/ 66357 w 105410"/>
                <a:gd name="connsiteY4" fmla="*/ 0 h 106949"/>
                <a:gd name="connsiteX5" fmla="*/ 89408 w 105410"/>
                <a:gd name="connsiteY5" fmla="*/ 13779 h 106949"/>
                <a:gd name="connsiteX6" fmla="*/ 89408 w 105410"/>
                <a:gd name="connsiteY6" fmla="*/ 90996 h 10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410" h="106949">
                  <a:moveTo>
                    <a:pt x="89408" y="90996"/>
                  </a:moveTo>
                  <a:cubicBezTo>
                    <a:pt x="68072" y="112268"/>
                    <a:pt x="33528" y="112268"/>
                    <a:pt x="12192" y="90996"/>
                  </a:cubicBezTo>
                  <a:cubicBezTo>
                    <a:pt x="6731" y="85471"/>
                    <a:pt x="2604" y="79058"/>
                    <a:pt x="0" y="72263"/>
                  </a:cubicBezTo>
                  <a:cubicBezTo>
                    <a:pt x="22543" y="48704"/>
                    <a:pt x="44641" y="24511"/>
                    <a:pt x="66294" y="0"/>
                  </a:cubicBezTo>
                  <a:lnTo>
                    <a:pt x="66357" y="0"/>
                  </a:lnTo>
                  <a:cubicBezTo>
                    <a:pt x="74803" y="2540"/>
                    <a:pt x="82741" y="7112"/>
                    <a:pt x="89408" y="13779"/>
                  </a:cubicBezTo>
                  <a:cubicBezTo>
                    <a:pt x="110744" y="35116"/>
                    <a:pt x="110744" y="69660"/>
                    <a:pt x="89408" y="90996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0" name="Freeform 1090">
              <a:extLst>
                <a:ext uri="{FF2B5EF4-FFF2-40B4-BE49-F238E27FC236}">
                  <a16:creationId xmlns:a16="http://schemas.microsoft.com/office/drawing/2014/main" id="{F31D6884-6BA2-C247-1CF8-B80A527F744D}"/>
                </a:ext>
              </a:extLst>
            </p:cNvPr>
            <p:cNvSpPr/>
            <p:nvPr/>
          </p:nvSpPr>
          <p:spPr>
            <a:xfrm>
              <a:off x="9201848" y="4545745"/>
              <a:ext cx="207621" cy="262510"/>
            </a:xfrm>
            <a:custGeom>
              <a:avLst/>
              <a:gdLst>
                <a:gd name="connsiteX0" fmla="*/ 160210 w 160210"/>
                <a:gd name="connsiteY0" fmla="*/ 36957 h 202565"/>
                <a:gd name="connsiteX1" fmla="*/ 109220 w 160210"/>
                <a:gd name="connsiteY1" fmla="*/ 197739 h 202565"/>
                <a:gd name="connsiteX2" fmla="*/ 107886 w 160210"/>
                <a:gd name="connsiteY2" fmla="*/ 201867 h 202565"/>
                <a:gd name="connsiteX3" fmla="*/ 95314 w 160210"/>
                <a:gd name="connsiteY3" fmla="*/ 202565 h 202565"/>
                <a:gd name="connsiteX4" fmla="*/ 93472 w 160210"/>
                <a:gd name="connsiteY4" fmla="*/ 201867 h 202565"/>
                <a:gd name="connsiteX5" fmla="*/ 82741 w 160210"/>
                <a:gd name="connsiteY5" fmla="*/ 197739 h 202565"/>
                <a:gd name="connsiteX6" fmla="*/ 0 w 160210"/>
                <a:gd name="connsiteY6" fmla="*/ 165989 h 202565"/>
                <a:gd name="connsiteX7" fmla="*/ 127 w 160210"/>
                <a:gd name="connsiteY7" fmla="*/ 165545 h 202565"/>
                <a:gd name="connsiteX8" fmla="*/ 127 w 160210"/>
                <a:gd name="connsiteY8" fmla="*/ 165545 h 202565"/>
                <a:gd name="connsiteX9" fmla="*/ 60007 w 160210"/>
                <a:gd name="connsiteY9" fmla="*/ 0 h 202565"/>
                <a:gd name="connsiteX10" fmla="*/ 160210 w 160210"/>
                <a:gd name="connsiteY10" fmla="*/ 36957 h 20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210" h="202565">
                  <a:moveTo>
                    <a:pt x="160210" y="36957"/>
                  </a:moveTo>
                  <a:lnTo>
                    <a:pt x="109220" y="197739"/>
                  </a:lnTo>
                  <a:lnTo>
                    <a:pt x="107886" y="201867"/>
                  </a:lnTo>
                  <a:lnTo>
                    <a:pt x="95314" y="202565"/>
                  </a:lnTo>
                  <a:lnTo>
                    <a:pt x="93472" y="201867"/>
                  </a:lnTo>
                  <a:lnTo>
                    <a:pt x="82741" y="197739"/>
                  </a:lnTo>
                  <a:lnTo>
                    <a:pt x="0" y="165989"/>
                  </a:lnTo>
                  <a:cubicBezTo>
                    <a:pt x="0" y="165989"/>
                    <a:pt x="0" y="165862"/>
                    <a:pt x="127" y="165545"/>
                  </a:cubicBezTo>
                  <a:lnTo>
                    <a:pt x="127" y="165545"/>
                  </a:lnTo>
                  <a:cubicBezTo>
                    <a:pt x="40259" y="119571"/>
                    <a:pt x="61341" y="60198"/>
                    <a:pt x="60007" y="0"/>
                  </a:cubicBezTo>
                  <a:lnTo>
                    <a:pt x="160210" y="36957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1" name="Freeform 1091">
              <a:extLst>
                <a:ext uri="{FF2B5EF4-FFF2-40B4-BE49-F238E27FC236}">
                  <a16:creationId xmlns:a16="http://schemas.microsoft.com/office/drawing/2014/main" id="{047B80A0-E6F0-EB4C-A74B-13B1BD9B1DA8}"/>
                </a:ext>
              </a:extLst>
            </p:cNvPr>
            <p:cNvSpPr/>
            <p:nvPr/>
          </p:nvSpPr>
          <p:spPr>
            <a:xfrm>
              <a:off x="8628111" y="3070749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2" name="Freeform 1092">
              <a:extLst>
                <a:ext uri="{FF2B5EF4-FFF2-40B4-BE49-F238E27FC236}">
                  <a16:creationId xmlns:a16="http://schemas.microsoft.com/office/drawing/2014/main" id="{310E982E-DD15-5598-6D37-7E2DFD045F99}"/>
                </a:ext>
              </a:extLst>
            </p:cNvPr>
            <p:cNvSpPr/>
            <p:nvPr/>
          </p:nvSpPr>
          <p:spPr>
            <a:xfrm>
              <a:off x="8634551" y="2696979"/>
              <a:ext cx="141417" cy="101074"/>
            </a:xfrm>
            <a:custGeom>
              <a:avLst/>
              <a:gdLst>
                <a:gd name="connsiteX0" fmla="*/ 93139 w 109124"/>
                <a:gd name="connsiteY0" fmla="*/ 62040 h 77993"/>
                <a:gd name="connsiteX1" fmla="*/ 15986 w 109124"/>
                <a:gd name="connsiteY1" fmla="*/ 62040 h 77993"/>
                <a:gd name="connsiteX2" fmla="*/ 5318 w 109124"/>
                <a:gd name="connsiteY2" fmla="*/ 0 h 77993"/>
                <a:gd name="connsiteX3" fmla="*/ 103807 w 109124"/>
                <a:gd name="connsiteY3" fmla="*/ 0 h 77993"/>
                <a:gd name="connsiteX4" fmla="*/ 93139 w 109124"/>
                <a:gd name="connsiteY4" fmla="*/ 62040 h 7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24" h="77993">
                  <a:moveTo>
                    <a:pt x="93139" y="62040"/>
                  </a:moveTo>
                  <a:cubicBezTo>
                    <a:pt x="71866" y="83312"/>
                    <a:pt x="37259" y="83312"/>
                    <a:pt x="15986" y="62040"/>
                  </a:cubicBezTo>
                  <a:cubicBezTo>
                    <a:pt x="-778" y="45276"/>
                    <a:pt x="-4397" y="20257"/>
                    <a:pt x="5318" y="0"/>
                  </a:cubicBezTo>
                  <a:lnTo>
                    <a:pt x="103807" y="0"/>
                  </a:lnTo>
                  <a:cubicBezTo>
                    <a:pt x="113522" y="20257"/>
                    <a:pt x="109903" y="45276"/>
                    <a:pt x="93139" y="6204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3" name="Freeform 1093">
              <a:extLst>
                <a:ext uri="{FF2B5EF4-FFF2-40B4-BE49-F238E27FC236}">
                  <a16:creationId xmlns:a16="http://schemas.microsoft.com/office/drawing/2014/main" id="{7931A333-1433-4C72-C5D8-FC935570DFAA}"/>
                </a:ext>
              </a:extLst>
            </p:cNvPr>
            <p:cNvSpPr/>
            <p:nvPr/>
          </p:nvSpPr>
          <p:spPr>
            <a:xfrm>
              <a:off x="8263478" y="3390535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1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1" y="109220"/>
                    <a:pt x="54610" y="109220"/>
                  </a:cubicBezTo>
                  <a:cubicBezTo>
                    <a:pt x="24450" y="109220"/>
                    <a:pt x="1" y="84770"/>
                    <a:pt x="1" y="54610"/>
                  </a:cubicBezTo>
                  <a:cubicBezTo>
                    <a:pt x="1" y="24450"/>
                    <a:pt x="24450" y="0"/>
                    <a:pt x="54610" y="0"/>
                  </a:cubicBezTo>
                  <a:cubicBezTo>
                    <a:pt x="84771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4" name="Freeform 1094">
              <a:extLst>
                <a:ext uri="{FF2B5EF4-FFF2-40B4-BE49-F238E27FC236}">
                  <a16:creationId xmlns:a16="http://schemas.microsoft.com/office/drawing/2014/main" id="{49FB2CAC-97A2-6554-6052-3C4874337587}"/>
                </a:ext>
              </a:extLst>
            </p:cNvPr>
            <p:cNvSpPr/>
            <p:nvPr/>
          </p:nvSpPr>
          <p:spPr>
            <a:xfrm>
              <a:off x="8072067" y="3833757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1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1" y="109220"/>
                    <a:pt x="54610" y="109220"/>
                  </a:cubicBezTo>
                  <a:cubicBezTo>
                    <a:pt x="24450" y="109220"/>
                    <a:pt x="1" y="84770"/>
                    <a:pt x="1" y="54610"/>
                  </a:cubicBezTo>
                  <a:cubicBezTo>
                    <a:pt x="1" y="24450"/>
                    <a:pt x="24450" y="0"/>
                    <a:pt x="54610" y="0"/>
                  </a:cubicBezTo>
                  <a:cubicBezTo>
                    <a:pt x="84771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6224173-C2DF-A626-DF94-D9EFEE0130B6}"/>
                </a:ext>
              </a:extLst>
            </p:cNvPr>
            <p:cNvSpPr txBox="1"/>
            <p:nvPr/>
          </p:nvSpPr>
          <p:spPr>
            <a:xfrm>
              <a:off x="9591326" y="4289349"/>
              <a:ext cx="12346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Постсинаптическая</a:t>
              </a:r>
            </a:p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мембрана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FEC00C5-BD89-C846-4438-8F6943A5771A}"/>
                </a:ext>
              </a:extLst>
            </p:cNvPr>
            <p:cNvSpPr txBox="1"/>
            <p:nvPr/>
          </p:nvSpPr>
          <p:spPr>
            <a:xfrm>
              <a:off x="9989133" y="2801057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chemeClr val="accent2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CGRP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90089AB-F8FF-AF4D-9772-668C405B9209}"/>
                </a:ext>
              </a:extLst>
            </p:cNvPr>
            <p:cNvSpPr txBox="1"/>
            <p:nvPr/>
          </p:nvSpPr>
          <p:spPr>
            <a:xfrm>
              <a:off x="9989133" y="2965325"/>
              <a:ext cx="111120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 dirty="0">
                  <a:solidFill>
                    <a:schemeClr val="accent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Антагонист CGRP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4226DA8-099C-12E8-08AF-9C3CBFDC85C1}"/>
                </a:ext>
              </a:extLst>
            </p:cNvPr>
            <p:cNvSpPr txBox="1"/>
            <p:nvPr/>
          </p:nvSpPr>
          <p:spPr>
            <a:xfrm>
              <a:off x="9989133" y="3136910"/>
              <a:ext cx="10054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rgbClr val="3E7D5A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Рецептор CGRP</a:t>
              </a:r>
            </a:p>
          </p:txBody>
        </p:sp>
        <p:sp>
          <p:nvSpPr>
            <p:cNvPr id="169" name="Freeform 1141">
              <a:extLst>
                <a:ext uri="{FF2B5EF4-FFF2-40B4-BE49-F238E27FC236}">
                  <a16:creationId xmlns:a16="http://schemas.microsoft.com/office/drawing/2014/main" id="{340EB9ED-8A69-A7F8-508D-CBA3F3420755}"/>
                </a:ext>
              </a:extLst>
            </p:cNvPr>
            <p:cNvSpPr/>
            <p:nvPr/>
          </p:nvSpPr>
          <p:spPr>
            <a:xfrm>
              <a:off x="9927026" y="3340635"/>
              <a:ext cx="210534" cy="269227"/>
            </a:xfrm>
            <a:custGeom>
              <a:avLst/>
              <a:gdLst>
                <a:gd name="connsiteX0" fmla="*/ 132044 w 132044"/>
                <a:gd name="connsiteY0" fmla="*/ 0 h 184861"/>
                <a:gd name="connsiteX1" fmla="*/ 0 w 132044"/>
                <a:gd name="connsiteY1" fmla="*/ 184861 h 18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44" h="184861">
                  <a:moveTo>
                    <a:pt x="132044" y="0"/>
                  </a:moveTo>
                  <a:lnTo>
                    <a:pt x="0" y="184861"/>
                  </a:lnTo>
                </a:path>
              </a:pathLst>
            </a:custGeom>
            <a:noFill/>
            <a:ln w="6350">
              <a:solidFill>
                <a:srgbClr val="3E7D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0" name="Freeform 1142">
              <a:extLst>
                <a:ext uri="{FF2B5EF4-FFF2-40B4-BE49-F238E27FC236}">
                  <a16:creationId xmlns:a16="http://schemas.microsoft.com/office/drawing/2014/main" id="{59E8D8E2-F934-72C4-C8EF-B98B212A857A}"/>
                </a:ext>
              </a:extLst>
            </p:cNvPr>
            <p:cNvSpPr/>
            <p:nvPr/>
          </p:nvSpPr>
          <p:spPr>
            <a:xfrm>
              <a:off x="9774591" y="3156366"/>
              <a:ext cx="210534" cy="269227"/>
            </a:xfrm>
            <a:custGeom>
              <a:avLst/>
              <a:gdLst>
                <a:gd name="connsiteX0" fmla="*/ 132044 w 132044"/>
                <a:gd name="connsiteY0" fmla="*/ 0 h 184861"/>
                <a:gd name="connsiteX1" fmla="*/ 0 w 132044"/>
                <a:gd name="connsiteY1" fmla="*/ 184861 h 18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44" h="184861">
                  <a:moveTo>
                    <a:pt x="132044" y="0"/>
                  </a:moveTo>
                  <a:lnTo>
                    <a:pt x="0" y="184861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1" name="Freeform 1143">
              <a:extLst>
                <a:ext uri="{FF2B5EF4-FFF2-40B4-BE49-F238E27FC236}">
                  <a16:creationId xmlns:a16="http://schemas.microsoft.com/office/drawing/2014/main" id="{665F97DD-7610-5A37-ADCB-74FBD8DDA3B0}"/>
                </a:ext>
              </a:extLst>
            </p:cNvPr>
            <p:cNvSpPr/>
            <p:nvPr/>
          </p:nvSpPr>
          <p:spPr>
            <a:xfrm>
              <a:off x="9754213" y="2986781"/>
              <a:ext cx="210534" cy="269227"/>
            </a:xfrm>
            <a:custGeom>
              <a:avLst/>
              <a:gdLst>
                <a:gd name="connsiteX0" fmla="*/ 132044 w 132044"/>
                <a:gd name="connsiteY0" fmla="*/ 0 h 184861"/>
                <a:gd name="connsiteX1" fmla="*/ 0 w 132044"/>
                <a:gd name="connsiteY1" fmla="*/ 184861 h 18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44" h="184861">
                  <a:moveTo>
                    <a:pt x="132044" y="0"/>
                  </a:moveTo>
                  <a:lnTo>
                    <a:pt x="0" y="184861"/>
                  </a:lnTo>
                </a:path>
              </a:pathLst>
            </a:cu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48D8AD15-0A42-4DD7-DAB1-BB1F15E52CA3}"/>
                </a:ext>
              </a:extLst>
            </p:cNvPr>
            <p:cNvSpPr txBox="1"/>
            <p:nvPr/>
          </p:nvSpPr>
          <p:spPr>
            <a:xfrm>
              <a:off x="8969080" y="3554159"/>
              <a:ext cx="61747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900" b="1" i="0" u="none" baseline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Синапс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9092B603-85DE-FB1F-FEC4-B5D1B606A275}"/>
                </a:ext>
              </a:extLst>
            </p:cNvPr>
            <p:cNvSpPr txBox="1"/>
            <p:nvPr/>
          </p:nvSpPr>
          <p:spPr>
            <a:xfrm>
              <a:off x="7952973" y="2826416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800" b="1" i="0" u="none" baseline="0" dirty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Тройничный</a:t>
              </a:r>
            </a:p>
            <a:p>
              <a:pPr algn="ctr" rtl="0"/>
              <a:r>
                <a:rPr lang="ru-Ru" sz="800" b="1" i="0" u="none" baseline="0" dirty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нерв</a:t>
              </a:r>
            </a:p>
          </p:txBody>
        </p:sp>
        <p:sp>
          <p:nvSpPr>
            <p:cNvPr id="175" name="Freeform 917">
              <a:extLst>
                <a:ext uri="{FF2B5EF4-FFF2-40B4-BE49-F238E27FC236}">
                  <a16:creationId xmlns:a16="http://schemas.microsoft.com/office/drawing/2014/main" id="{7AF0488F-3AB3-599A-215C-9A208FE54E19}"/>
                </a:ext>
              </a:extLst>
            </p:cNvPr>
            <p:cNvSpPr/>
            <p:nvPr/>
          </p:nvSpPr>
          <p:spPr>
            <a:xfrm>
              <a:off x="1119985" y="2696568"/>
              <a:ext cx="3142718" cy="2110781"/>
            </a:xfrm>
            <a:custGeom>
              <a:avLst/>
              <a:gdLst>
                <a:gd name="connsiteX0" fmla="*/ 2284095 w 2425065"/>
                <a:gd name="connsiteY0" fmla="*/ 0 h 1628775"/>
                <a:gd name="connsiteX1" fmla="*/ 909638 w 2425065"/>
                <a:gd name="connsiteY1" fmla="*/ 0 h 1628775"/>
                <a:gd name="connsiteX2" fmla="*/ 868235 w 2425065"/>
                <a:gd name="connsiteY2" fmla="*/ 82169 h 1628775"/>
                <a:gd name="connsiteX3" fmla="*/ 868108 w 2425065"/>
                <a:gd name="connsiteY3" fmla="*/ 82296 h 1628775"/>
                <a:gd name="connsiteX4" fmla="*/ 855980 w 2425065"/>
                <a:gd name="connsiteY4" fmla="*/ 105601 h 1628775"/>
                <a:gd name="connsiteX5" fmla="*/ 855916 w 2425065"/>
                <a:gd name="connsiteY5" fmla="*/ 105727 h 1628775"/>
                <a:gd name="connsiteX6" fmla="*/ 855916 w 2425065"/>
                <a:gd name="connsiteY6" fmla="*/ 105791 h 1628775"/>
                <a:gd name="connsiteX7" fmla="*/ 764857 w 2425065"/>
                <a:gd name="connsiteY7" fmla="*/ 270256 h 1628775"/>
                <a:gd name="connsiteX8" fmla="*/ 703263 w 2425065"/>
                <a:gd name="connsiteY8" fmla="*/ 373571 h 1628775"/>
                <a:gd name="connsiteX9" fmla="*/ 510350 w 2425065"/>
                <a:gd name="connsiteY9" fmla="*/ 664146 h 1628775"/>
                <a:gd name="connsiteX10" fmla="*/ 461264 w 2425065"/>
                <a:gd name="connsiteY10" fmla="*/ 730440 h 1628775"/>
                <a:gd name="connsiteX11" fmla="*/ 389128 w 2425065"/>
                <a:gd name="connsiteY11" fmla="*/ 822579 h 1628775"/>
                <a:gd name="connsiteX12" fmla="*/ 0 w 2425065"/>
                <a:gd name="connsiteY12" fmla="*/ 1212660 h 1628775"/>
                <a:gd name="connsiteX13" fmla="*/ 0 w 2425065"/>
                <a:gd name="connsiteY13" fmla="*/ 1487742 h 1628775"/>
                <a:gd name="connsiteX14" fmla="*/ 141033 w 2425065"/>
                <a:gd name="connsiteY14" fmla="*/ 1628775 h 1628775"/>
                <a:gd name="connsiteX15" fmla="*/ 2284095 w 2425065"/>
                <a:gd name="connsiteY15" fmla="*/ 1628775 h 1628775"/>
                <a:gd name="connsiteX16" fmla="*/ 2425065 w 2425065"/>
                <a:gd name="connsiteY16" fmla="*/ 1487742 h 1628775"/>
                <a:gd name="connsiteX17" fmla="*/ 2425065 w 2425065"/>
                <a:gd name="connsiteY17" fmla="*/ 140970 h 1628775"/>
                <a:gd name="connsiteX18" fmla="*/ 2284095 w 2425065"/>
                <a:gd name="connsiteY18" fmla="*/ 0 h 1628775"/>
                <a:gd name="connsiteX19" fmla="*/ 1605217 w 2425065"/>
                <a:gd name="connsiteY19" fmla="*/ 1136333 h 1628775"/>
                <a:gd name="connsiteX20" fmla="*/ 1695132 w 2425065"/>
                <a:gd name="connsiteY20" fmla="*/ 1005269 h 1628775"/>
                <a:gd name="connsiteX21" fmla="*/ 1836801 w 2425065"/>
                <a:gd name="connsiteY21" fmla="*/ 934276 h 1628775"/>
                <a:gd name="connsiteX22" fmla="*/ 1887347 w 2425065"/>
                <a:gd name="connsiteY22" fmla="*/ 930974 h 1628775"/>
                <a:gd name="connsiteX23" fmla="*/ 2120202 w 2425065"/>
                <a:gd name="connsiteY23" fmla="*/ 910908 h 1628775"/>
                <a:gd name="connsiteX24" fmla="*/ 1605217 w 2425065"/>
                <a:gd name="connsiteY24" fmla="*/ 1136333 h 1628775"/>
                <a:gd name="connsiteX25" fmla="*/ 1022223 w 2425065"/>
                <a:gd name="connsiteY25" fmla="*/ 357822 h 1628775"/>
                <a:gd name="connsiteX26" fmla="*/ 1022223 w 2425065"/>
                <a:gd name="connsiteY26" fmla="*/ 435039 h 1628775"/>
                <a:gd name="connsiteX27" fmla="*/ 1008126 w 2425065"/>
                <a:gd name="connsiteY27" fmla="*/ 445262 h 1628775"/>
                <a:gd name="connsiteX28" fmla="*/ 945070 w 2425065"/>
                <a:gd name="connsiteY28" fmla="*/ 435039 h 1628775"/>
                <a:gd name="connsiteX29" fmla="*/ 945070 w 2425065"/>
                <a:gd name="connsiteY29" fmla="*/ 357822 h 1628775"/>
                <a:gd name="connsiteX30" fmla="*/ 957135 w 2425065"/>
                <a:gd name="connsiteY30" fmla="*/ 348742 h 1628775"/>
                <a:gd name="connsiteX31" fmla="*/ 1022223 w 2425065"/>
                <a:gd name="connsiteY31" fmla="*/ 357822 h 1628775"/>
                <a:gd name="connsiteX32" fmla="*/ 1288987 w 2425065"/>
                <a:gd name="connsiteY32" fmla="*/ 1539685 h 1628775"/>
                <a:gd name="connsiteX33" fmla="*/ 1325436 w 2425065"/>
                <a:gd name="connsiteY33" fmla="*/ 1372680 h 1628775"/>
                <a:gd name="connsiteX34" fmla="*/ 1436180 w 2425065"/>
                <a:gd name="connsiteY34" fmla="*/ 1266444 h 1628775"/>
                <a:gd name="connsiteX35" fmla="*/ 1682432 w 2425065"/>
                <a:gd name="connsiteY35" fmla="*/ 1143952 h 1628775"/>
                <a:gd name="connsiteX36" fmla="*/ 1288987 w 2425065"/>
                <a:gd name="connsiteY36" fmla="*/ 1539685 h 1628775"/>
                <a:gd name="connsiteX37" fmla="*/ 664908 w 2425065"/>
                <a:gd name="connsiteY37" fmla="*/ 0 h 1628775"/>
                <a:gd name="connsiteX38" fmla="*/ 565531 w 2425065"/>
                <a:gd name="connsiteY38" fmla="*/ 0 h 1628775"/>
                <a:gd name="connsiteX39" fmla="*/ 576644 w 2425065"/>
                <a:gd name="connsiteY39" fmla="*/ 61087 h 1628775"/>
                <a:gd name="connsiteX40" fmla="*/ 653796 w 2425065"/>
                <a:gd name="connsiteY40" fmla="*/ 61087 h 1628775"/>
                <a:gd name="connsiteX41" fmla="*/ 664908 w 2425065"/>
                <a:gd name="connsiteY41" fmla="*/ 0 h 1628775"/>
                <a:gd name="connsiteX42" fmla="*/ 657162 w 2425065"/>
                <a:gd name="connsiteY42" fmla="*/ 283464 h 1628775"/>
                <a:gd name="connsiteX43" fmla="*/ 580009 w 2425065"/>
                <a:gd name="connsiteY43" fmla="*/ 283464 h 1628775"/>
                <a:gd name="connsiteX44" fmla="*/ 580009 w 2425065"/>
                <a:gd name="connsiteY44" fmla="*/ 360616 h 1628775"/>
                <a:gd name="connsiteX45" fmla="*/ 657162 w 2425065"/>
                <a:gd name="connsiteY45" fmla="*/ 360616 h 1628775"/>
                <a:gd name="connsiteX46" fmla="*/ 657162 w 2425065"/>
                <a:gd name="connsiteY46" fmla="*/ 283464 h 1628775"/>
                <a:gd name="connsiteX47" fmla="*/ 359601 w 2425065"/>
                <a:gd name="connsiteY47" fmla="*/ 538226 h 1628775"/>
                <a:gd name="connsiteX48" fmla="*/ 282448 w 2425065"/>
                <a:gd name="connsiteY48" fmla="*/ 538226 h 1628775"/>
                <a:gd name="connsiteX49" fmla="*/ 282448 w 2425065"/>
                <a:gd name="connsiteY49" fmla="*/ 615442 h 1628775"/>
                <a:gd name="connsiteX50" fmla="*/ 359601 w 2425065"/>
                <a:gd name="connsiteY50" fmla="*/ 615442 h 1628775"/>
                <a:gd name="connsiteX51" fmla="*/ 359601 w 2425065"/>
                <a:gd name="connsiteY51" fmla="*/ 538226 h 1628775"/>
                <a:gd name="connsiteX52" fmla="*/ 209105 w 2425065"/>
                <a:gd name="connsiteY52" fmla="*/ 873824 h 1628775"/>
                <a:gd name="connsiteX53" fmla="*/ 131889 w 2425065"/>
                <a:gd name="connsiteY53" fmla="*/ 873824 h 1628775"/>
                <a:gd name="connsiteX54" fmla="*/ 131889 w 2425065"/>
                <a:gd name="connsiteY54" fmla="*/ 951039 h 1628775"/>
                <a:gd name="connsiteX55" fmla="*/ 209105 w 2425065"/>
                <a:gd name="connsiteY55" fmla="*/ 951039 h 1628775"/>
                <a:gd name="connsiteX56" fmla="*/ 209105 w 2425065"/>
                <a:gd name="connsiteY56" fmla="*/ 873824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425065" h="1628775">
                  <a:moveTo>
                    <a:pt x="2284095" y="0"/>
                  </a:moveTo>
                  <a:lnTo>
                    <a:pt x="909638" y="0"/>
                  </a:lnTo>
                  <a:cubicBezTo>
                    <a:pt x="896176" y="27622"/>
                    <a:pt x="882332" y="55054"/>
                    <a:pt x="868235" y="82169"/>
                  </a:cubicBezTo>
                  <a:cubicBezTo>
                    <a:pt x="868235" y="82169"/>
                    <a:pt x="868108" y="82169"/>
                    <a:pt x="868108" y="82296"/>
                  </a:cubicBezTo>
                  <a:cubicBezTo>
                    <a:pt x="862013" y="89154"/>
                    <a:pt x="857949" y="97155"/>
                    <a:pt x="855980" y="105601"/>
                  </a:cubicBezTo>
                  <a:cubicBezTo>
                    <a:pt x="855980" y="105601"/>
                    <a:pt x="855916" y="105664"/>
                    <a:pt x="855916" y="105727"/>
                  </a:cubicBezTo>
                  <a:cubicBezTo>
                    <a:pt x="855916" y="105727"/>
                    <a:pt x="855916" y="105747"/>
                    <a:pt x="855916" y="105791"/>
                  </a:cubicBezTo>
                  <a:cubicBezTo>
                    <a:pt x="826199" y="162242"/>
                    <a:pt x="795591" y="217297"/>
                    <a:pt x="764857" y="270256"/>
                  </a:cubicBezTo>
                  <a:cubicBezTo>
                    <a:pt x="744347" y="305689"/>
                    <a:pt x="723709" y="340233"/>
                    <a:pt x="703263" y="373571"/>
                  </a:cubicBezTo>
                  <a:cubicBezTo>
                    <a:pt x="634238" y="486093"/>
                    <a:pt x="567055" y="585660"/>
                    <a:pt x="510350" y="664146"/>
                  </a:cubicBezTo>
                  <a:cubicBezTo>
                    <a:pt x="495427" y="684784"/>
                    <a:pt x="479044" y="707009"/>
                    <a:pt x="461264" y="730440"/>
                  </a:cubicBezTo>
                  <a:cubicBezTo>
                    <a:pt x="439229" y="759587"/>
                    <a:pt x="415100" y="790575"/>
                    <a:pt x="389128" y="822579"/>
                  </a:cubicBezTo>
                  <a:cubicBezTo>
                    <a:pt x="282448" y="954405"/>
                    <a:pt x="145605" y="1103694"/>
                    <a:pt x="0" y="1212660"/>
                  </a:cubicBezTo>
                  <a:lnTo>
                    <a:pt x="0" y="1487742"/>
                  </a:lnTo>
                  <a:cubicBezTo>
                    <a:pt x="0" y="1565656"/>
                    <a:pt x="63119" y="1628775"/>
                    <a:pt x="141033" y="1628775"/>
                  </a:cubicBezTo>
                  <a:lnTo>
                    <a:pt x="2284095" y="1628775"/>
                  </a:lnTo>
                  <a:cubicBezTo>
                    <a:pt x="2361946" y="1628775"/>
                    <a:pt x="2425065" y="1565656"/>
                    <a:pt x="2425065" y="1487742"/>
                  </a:cubicBezTo>
                  <a:lnTo>
                    <a:pt x="2425065" y="140970"/>
                  </a:lnTo>
                  <a:cubicBezTo>
                    <a:pt x="2425065" y="63119"/>
                    <a:pt x="2361946" y="0"/>
                    <a:pt x="2284095" y="0"/>
                  </a:cubicBezTo>
                  <a:close/>
                  <a:moveTo>
                    <a:pt x="1605217" y="1136333"/>
                  </a:moveTo>
                  <a:cubicBezTo>
                    <a:pt x="1636967" y="1077214"/>
                    <a:pt x="1666367" y="1035177"/>
                    <a:pt x="1695132" y="1005269"/>
                  </a:cubicBezTo>
                  <a:cubicBezTo>
                    <a:pt x="1741424" y="957263"/>
                    <a:pt x="1786192" y="940435"/>
                    <a:pt x="1836801" y="934276"/>
                  </a:cubicBezTo>
                  <a:cubicBezTo>
                    <a:pt x="1852994" y="932307"/>
                    <a:pt x="1869757" y="931418"/>
                    <a:pt x="1887347" y="930974"/>
                  </a:cubicBezTo>
                  <a:cubicBezTo>
                    <a:pt x="1950530" y="929259"/>
                    <a:pt x="2024507" y="932942"/>
                    <a:pt x="2120202" y="910908"/>
                  </a:cubicBezTo>
                  <a:cubicBezTo>
                    <a:pt x="1969643" y="1133031"/>
                    <a:pt x="1805686" y="1122934"/>
                    <a:pt x="1605217" y="1136333"/>
                  </a:cubicBezTo>
                  <a:close/>
                  <a:moveTo>
                    <a:pt x="1022223" y="357822"/>
                  </a:moveTo>
                  <a:cubicBezTo>
                    <a:pt x="1043559" y="379158"/>
                    <a:pt x="1043559" y="413702"/>
                    <a:pt x="1022223" y="435039"/>
                  </a:cubicBezTo>
                  <a:cubicBezTo>
                    <a:pt x="1017969" y="439293"/>
                    <a:pt x="1013206" y="442658"/>
                    <a:pt x="1008126" y="445262"/>
                  </a:cubicBezTo>
                  <a:cubicBezTo>
                    <a:pt x="987679" y="455549"/>
                    <a:pt x="962088" y="452120"/>
                    <a:pt x="945070" y="435039"/>
                  </a:cubicBezTo>
                  <a:cubicBezTo>
                    <a:pt x="923734" y="413702"/>
                    <a:pt x="923734" y="379158"/>
                    <a:pt x="945070" y="357822"/>
                  </a:cubicBezTo>
                  <a:cubicBezTo>
                    <a:pt x="948753" y="354139"/>
                    <a:pt x="952818" y="351091"/>
                    <a:pt x="957135" y="348742"/>
                  </a:cubicBezTo>
                  <a:cubicBezTo>
                    <a:pt x="977900" y="337185"/>
                    <a:pt x="1004633" y="340233"/>
                    <a:pt x="1022223" y="357822"/>
                  </a:cubicBezTo>
                  <a:close/>
                  <a:moveTo>
                    <a:pt x="1288987" y="1539685"/>
                  </a:moveTo>
                  <a:cubicBezTo>
                    <a:pt x="1294828" y="1465009"/>
                    <a:pt x="1307275" y="1411923"/>
                    <a:pt x="1325436" y="1372680"/>
                  </a:cubicBezTo>
                  <a:cubicBezTo>
                    <a:pt x="1351407" y="1316482"/>
                    <a:pt x="1389126" y="1288606"/>
                    <a:pt x="1436180" y="1266444"/>
                  </a:cubicBezTo>
                  <a:cubicBezTo>
                    <a:pt x="1502156" y="1235329"/>
                    <a:pt x="1586548" y="1215390"/>
                    <a:pt x="1682432" y="1143952"/>
                  </a:cubicBezTo>
                  <a:cubicBezTo>
                    <a:pt x="1634045" y="1407859"/>
                    <a:pt x="1467104" y="1446721"/>
                    <a:pt x="1288987" y="1539685"/>
                  </a:cubicBezTo>
                  <a:close/>
                  <a:moveTo>
                    <a:pt x="664908" y="0"/>
                  </a:moveTo>
                  <a:lnTo>
                    <a:pt x="565531" y="0"/>
                  </a:lnTo>
                  <a:cubicBezTo>
                    <a:pt x="556387" y="20066"/>
                    <a:pt x="560133" y="44577"/>
                    <a:pt x="576644" y="61087"/>
                  </a:cubicBezTo>
                  <a:cubicBezTo>
                    <a:pt x="597916" y="82423"/>
                    <a:pt x="632523" y="82423"/>
                    <a:pt x="653796" y="61087"/>
                  </a:cubicBezTo>
                  <a:cubicBezTo>
                    <a:pt x="670306" y="44577"/>
                    <a:pt x="674052" y="20066"/>
                    <a:pt x="664908" y="0"/>
                  </a:cubicBezTo>
                  <a:close/>
                  <a:moveTo>
                    <a:pt x="657162" y="283464"/>
                  </a:moveTo>
                  <a:cubicBezTo>
                    <a:pt x="635889" y="262128"/>
                    <a:pt x="601345" y="262128"/>
                    <a:pt x="580009" y="283464"/>
                  </a:cubicBezTo>
                  <a:cubicBezTo>
                    <a:pt x="558673" y="304736"/>
                    <a:pt x="558673" y="339344"/>
                    <a:pt x="580009" y="360616"/>
                  </a:cubicBezTo>
                  <a:cubicBezTo>
                    <a:pt x="601345" y="381952"/>
                    <a:pt x="635889" y="381952"/>
                    <a:pt x="657162" y="360616"/>
                  </a:cubicBezTo>
                  <a:cubicBezTo>
                    <a:pt x="678497" y="339344"/>
                    <a:pt x="678497" y="304736"/>
                    <a:pt x="657162" y="283464"/>
                  </a:cubicBezTo>
                  <a:close/>
                  <a:moveTo>
                    <a:pt x="359601" y="538226"/>
                  </a:moveTo>
                  <a:cubicBezTo>
                    <a:pt x="338328" y="516890"/>
                    <a:pt x="303720" y="516890"/>
                    <a:pt x="282448" y="538226"/>
                  </a:cubicBezTo>
                  <a:cubicBezTo>
                    <a:pt x="261112" y="559562"/>
                    <a:pt x="261112" y="594106"/>
                    <a:pt x="282448" y="615442"/>
                  </a:cubicBezTo>
                  <a:cubicBezTo>
                    <a:pt x="303784" y="636778"/>
                    <a:pt x="338328" y="636714"/>
                    <a:pt x="359601" y="615442"/>
                  </a:cubicBezTo>
                  <a:cubicBezTo>
                    <a:pt x="380936" y="594106"/>
                    <a:pt x="380936" y="559562"/>
                    <a:pt x="359601" y="538226"/>
                  </a:cubicBezTo>
                  <a:close/>
                  <a:moveTo>
                    <a:pt x="209105" y="873824"/>
                  </a:moveTo>
                  <a:cubicBezTo>
                    <a:pt x="187769" y="852551"/>
                    <a:pt x="153226" y="852551"/>
                    <a:pt x="131889" y="873824"/>
                  </a:cubicBezTo>
                  <a:cubicBezTo>
                    <a:pt x="110553" y="895159"/>
                    <a:pt x="110553" y="929703"/>
                    <a:pt x="131889" y="951039"/>
                  </a:cubicBezTo>
                  <a:cubicBezTo>
                    <a:pt x="153226" y="972376"/>
                    <a:pt x="187769" y="972376"/>
                    <a:pt x="209105" y="951039"/>
                  </a:cubicBezTo>
                  <a:cubicBezTo>
                    <a:pt x="230378" y="929703"/>
                    <a:pt x="230378" y="895159"/>
                    <a:pt x="209105" y="873824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6" name="Freeform 919">
              <a:extLst>
                <a:ext uri="{FF2B5EF4-FFF2-40B4-BE49-F238E27FC236}">
                  <a16:creationId xmlns:a16="http://schemas.microsoft.com/office/drawing/2014/main" id="{B10F4453-101C-5026-4F38-48E9B95D642F}"/>
                </a:ext>
              </a:extLst>
            </p:cNvPr>
            <p:cNvSpPr/>
            <p:nvPr/>
          </p:nvSpPr>
          <p:spPr>
            <a:xfrm>
              <a:off x="1124100" y="2700600"/>
              <a:ext cx="3134406" cy="2102634"/>
            </a:xfrm>
            <a:custGeom>
              <a:avLst/>
              <a:gdLst>
                <a:gd name="connsiteX0" fmla="*/ 137858 w 2418651"/>
                <a:gd name="connsiteY0" fmla="*/ 1622489 h 1622488"/>
                <a:gd name="connsiteX1" fmla="*/ 0 w 2418651"/>
                <a:gd name="connsiteY1" fmla="*/ 1484630 h 1622488"/>
                <a:gd name="connsiteX2" fmla="*/ 0 w 2418651"/>
                <a:gd name="connsiteY2" fmla="*/ 1211136 h 1622488"/>
                <a:gd name="connsiteX3" fmla="*/ 388429 w 2418651"/>
                <a:gd name="connsiteY3" fmla="*/ 821436 h 1622488"/>
                <a:gd name="connsiteX4" fmla="*/ 460629 w 2418651"/>
                <a:gd name="connsiteY4" fmla="*/ 729234 h 1622488"/>
                <a:gd name="connsiteX5" fmla="*/ 509778 w 2418651"/>
                <a:gd name="connsiteY5" fmla="*/ 662877 h 1622488"/>
                <a:gd name="connsiteX6" fmla="*/ 702818 w 2418651"/>
                <a:gd name="connsiteY6" fmla="*/ 372110 h 1622488"/>
                <a:gd name="connsiteX7" fmla="*/ 764476 w 2418651"/>
                <a:gd name="connsiteY7" fmla="*/ 268732 h 1622488"/>
                <a:gd name="connsiteX8" fmla="*/ 854710 w 2418651"/>
                <a:gd name="connsiteY8" fmla="*/ 105791 h 1622488"/>
                <a:gd name="connsiteX9" fmla="*/ 855916 w 2418651"/>
                <a:gd name="connsiteY9" fmla="*/ 105791 h 1622488"/>
                <a:gd name="connsiteX10" fmla="*/ 855916 w 2418651"/>
                <a:gd name="connsiteY10" fmla="*/ 103441 h 1622488"/>
                <a:gd name="connsiteX11" fmla="*/ 856615 w 2418651"/>
                <a:gd name="connsiteY11" fmla="*/ 102045 h 1622488"/>
                <a:gd name="connsiteX12" fmla="*/ 856234 w 2418651"/>
                <a:gd name="connsiteY12" fmla="*/ 101664 h 1622488"/>
                <a:gd name="connsiteX13" fmla="*/ 866965 w 2418651"/>
                <a:gd name="connsiteY13" fmla="*/ 81597 h 1622488"/>
                <a:gd name="connsiteX14" fmla="*/ 867346 w 2418651"/>
                <a:gd name="connsiteY14" fmla="*/ 81407 h 1622488"/>
                <a:gd name="connsiteX15" fmla="*/ 867664 w 2418651"/>
                <a:gd name="connsiteY15" fmla="*/ 80772 h 1622488"/>
                <a:gd name="connsiteX16" fmla="*/ 868045 w 2418651"/>
                <a:gd name="connsiteY16" fmla="*/ 80328 h 1622488"/>
                <a:gd name="connsiteX17" fmla="*/ 868045 w 2418651"/>
                <a:gd name="connsiteY17" fmla="*/ 80010 h 1622488"/>
                <a:gd name="connsiteX18" fmla="*/ 908368 w 2418651"/>
                <a:gd name="connsiteY18" fmla="*/ 0 h 1622488"/>
                <a:gd name="connsiteX19" fmla="*/ 2280857 w 2418651"/>
                <a:gd name="connsiteY19" fmla="*/ 0 h 1622488"/>
                <a:gd name="connsiteX20" fmla="*/ 2418652 w 2418651"/>
                <a:gd name="connsiteY20" fmla="*/ 137795 h 1622488"/>
                <a:gd name="connsiteX21" fmla="*/ 2418652 w 2418651"/>
                <a:gd name="connsiteY21" fmla="*/ 1484567 h 1622488"/>
                <a:gd name="connsiteX22" fmla="*/ 2280857 w 2418651"/>
                <a:gd name="connsiteY22" fmla="*/ 1622425 h 1622488"/>
                <a:gd name="connsiteX23" fmla="*/ 137795 w 2418651"/>
                <a:gd name="connsiteY23" fmla="*/ 1622425 h 1622488"/>
                <a:gd name="connsiteX24" fmla="*/ 1677352 w 2418651"/>
                <a:gd name="connsiteY24" fmla="*/ 1138301 h 1622488"/>
                <a:gd name="connsiteX25" fmla="*/ 1491806 w 2418651"/>
                <a:gd name="connsiteY25" fmla="*/ 1235393 h 1622488"/>
                <a:gd name="connsiteX26" fmla="*/ 1431671 w 2418651"/>
                <a:gd name="connsiteY26" fmla="*/ 1260475 h 1622488"/>
                <a:gd name="connsiteX27" fmla="*/ 1319403 w 2418651"/>
                <a:gd name="connsiteY27" fmla="*/ 1368235 h 1622488"/>
                <a:gd name="connsiteX28" fmla="*/ 1282700 w 2418651"/>
                <a:gd name="connsiteY28" fmla="*/ 1536319 h 1622488"/>
                <a:gd name="connsiteX29" fmla="*/ 1282256 w 2418651"/>
                <a:gd name="connsiteY29" fmla="*/ 1542034 h 1622488"/>
                <a:gd name="connsiteX30" fmla="*/ 1287336 w 2418651"/>
                <a:gd name="connsiteY30" fmla="*/ 1539367 h 1622488"/>
                <a:gd name="connsiteX31" fmla="*/ 1364869 w 2418651"/>
                <a:gd name="connsiteY31" fmla="*/ 1500950 h 1622488"/>
                <a:gd name="connsiteX32" fmla="*/ 1682432 w 2418651"/>
                <a:gd name="connsiteY32" fmla="*/ 1141349 h 1622488"/>
                <a:gd name="connsiteX33" fmla="*/ 1683893 w 2418651"/>
                <a:gd name="connsiteY33" fmla="*/ 1133412 h 1622488"/>
                <a:gd name="connsiteX34" fmla="*/ 1677416 w 2418651"/>
                <a:gd name="connsiteY34" fmla="*/ 1138238 h 1622488"/>
                <a:gd name="connsiteX35" fmla="*/ 2116328 w 2418651"/>
                <a:gd name="connsiteY35" fmla="*/ 904684 h 1622488"/>
                <a:gd name="connsiteX36" fmla="*/ 1919033 w 2418651"/>
                <a:gd name="connsiteY36" fmla="*/ 924115 h 1622488"/>
                <a:gd name="connsiteX37" fmla="*/ 1884108 w 2418651"/>
                <a:gd name="connsiteY37" fmla="*/ 924687 h 1622488"/>
                <a:gd name="connsiteX38" fmla="*/ 1833245 w 2418651"/>
                <a:gd name="connsiteY38" fmla="*/ 927989 h 1622488"/>
                <a:gd name="connsiteX39" fmla="*/ 1689671 w 2418651"/>
                <a:gd name="connsiteY39" fmla="*/ 999934 h 1622488"/>
                <a:gd name="connsiteX40" fmla="*/ 1599248 w 2418651"/>
                <a:gd name="connsiteY40" fmla="*/ 1131697 h 1622488"/>
                <a:gd name="connsiteX41" fmla="*/ 1596517 w 2418651"/>
                <a:gd name="connsiteY41" fmla="*/ 1136777 h 1622488"/>
                <a:gd name="connsiteX42" fmla="*/ 1602232 w 2418651"/>
                <a:gd name="connsiteY42" fmla="*/ 1136396 h 1622488"/>
                <a:gd name="connsiteX43" fmla="*/ 1652016 w 2418651"/>
                <a:gd name="connsiteY43" fmla="*/ 1133348 h 1622488"/>
                <a:gd name="connsiteX44" fmla="*/ 2119630 w 2418651"/>
                <a:gd name="connsiteY44" fmla="*/ 909574 h 1622488"/>
                <a:gd name="connsiteX45" fmla="*/ 2124138 w 2418651"/>
                <a:gd name="connsiteY45" fmla="*/ 902907 h 1622488"/>
                <a:gd name="connsiteX46" fmla="*/ 2116265 w 2418651"/>
                <a:gd name="connsiteY46" fmla="*/ 904748 h 1622488"/>
                <a:gd name="connsiteX47" fmla="*/ 980503 w 2418651"/>
                <a:gd name="connsiteY47" fmla="*/ 335597 h 1622488"/>
                <a:gd name="connsiteX48" fmla="*/ 952437 w 2418651"/>
                <a:gd name="connsiteY48" fmla="*/ 342837 h 1622488"/>
                <a:gd name="connsiteX49" fmla="*/ 939673 w 2418651"/>
                <a:gd name="connsiteY49" fmla="*/ 352425 h 1622488"/>
                <a:gd name="connsiteX50" fmla="*/ 939673 w 2418651"/>
                <a:gd name="connsiteY50" fmla="*/ 434150 h 1622488"/>
                <a:gd name="connsiteX51" fmla="*/ 980503 w 2418651"/>
                <a:gd name="connsiteY51" fmla="*/ 451104 h 1622488"/>
                <a:gd name="connsiteX52" fmla="*/ 1006412 w 2418651"/>
                <a:gd name="connsiteY52" fmla="*/ 444945 h 1622488"/>
                <a:gd name="connsiteX53" fmla="*/ 1021334 w 2418651"/>
                <a:gd name="connsiteY53" fmla="*/ 434150 h 1622488"/>
                <a:gd name="connsiteX54" fmla="*/ 1038288 w 2418651"/>
                <a:gd name="connsiteY54" fmla="*/ 393319 h 1622488"/>
                <a:gd name="connsiteX55" fmla="*/ 1021334 w 2418651"/>
                <a:gd name="connsiteY55" fmla="*/ 352489 h 1622488"/>
                <a:gd name="connsiteX56" fmla="*/ 980567 w 2418651"/>
                <a:gd name="connsiteY56" fmla="*/ 335597 h 1622488"/>
                <a:gd name="connsiteX57" fmla="*/ 167322 w 2418651"/>
                <a:gd name="connsiteY57" fmla="*/ 960755 h 1622488"/>
                <a:gd name="connsiteX58" fmla="*/ 130937 w 2418651"/>
                <a:gd name="connsiteY58" fmla="*/ 945706 h 1622488"/>
                <a:gd name="connsiteX59" fmla="*/ 130937 w 2418651"/>
                <a:gd name="connsiteY59" fmla="*/ 872998 h 1622488"/>
                <a:gd name="connsiteX60" fmla="*/ 167322 w 2418651"/>
                <a:gd name="connsiteY60" fmla="*/ 857949 h 1622488"/>
                <a:gd name="connsiteX61" fmla="*/ 203708 w 2418651"/>
                <a:gd name="connsiteY61" fmla="*/ 872998 h 1622488"/>
                <a:gd name="connsiteX62" fmla="*/ 203708 w 2418651"/>
                <a:gd name="connsiteY62" fmla="*/ 945706 h 1622488"/>
                <a:gd name="connsiteX63" fmla="*/ 167322 w 2418651"/>
                <a:gd name="connsiteY63" fmla="*/ 960755 h 1622488"/>
                <a:gd name="connsiteX64" fmla="*/ 317881 w 2418651"/>
                <a:gd name="connsiteY64" fmla="*/ 625094 h 1622488"/>
                <a:gd name="connsiteX65" fmla="*/ 281559 w 2418651"/>
                <a:gd name="connsiteY65" fmla="*/ 610045 h 1622488"/>
                <a:gd name="connsiteX66" fmla="*/ 281559 w 2418651"/>
                <a:gd name="connsiteY66" fmla="*/ 537337 h 1622488"/>
                <a:gd name="connsiteX67" fmla="*/ 317881 w 2418651"/>
                <a:gd name="connsiteY67" fmla="*/ 522288 h 1622488"/>
                <a:gd name="connsiteX68" fmla="*/ 354203 w 2418651"/>
                <a:gd name="connsiteY68" fmla="*/ 537337 h 1622488"/>
                <a:gd name="connsiteX69" fmla="*/ 354203 w 2418651"/>
                <a:gd name="connsiteY69" fmla="*/ 610045 h 1622488"/>
                <a:gd name="connsiteX70" fmla="*/ 317881 w 2418651"/>
                <a:gd name="connsiteY70" fmla="*/ 625094 h 1622488"/>
                <a:gd name="connsiteX71" fmla="*/ 615442 w 2418651"/>
                <a:gd name="connsiteY71" fmla="*/ 370332 h 1622488"/>
                <a:gd name="connsiteX72" fmla="*/ 579057 w 2418651"/>
                <a:gd name="connsiteY72" fmla="*/ 355283 h 1622488"/>
                <a:gd name="connsiteX73" fmla="*/ 564007 w 2418651"/>
                <a:gd name="connsiteY73" fmla="*/ 318960 h 1622488"/>
                <a:gd name="connsiteX74" fmla="*/ 579057 w 2418651"/>
                <a:gd name="connsiteY74" fmla="*/ 282639 h 1622488"/>
                <a:gd name="connsiteX75" fmla="*/ 615442 w 2418651"/>
                <a:gd name="connsiteY75" fmla="*/ 267589 h 1622488"/>
                <a:gd name="connsiteX76" fmla="*/ 651764 w 2418651"/>
                <a:gd name="connsiteY76" fmla="*/ 282639 h 1622488"/>
                <a:gd name="connsiteX77" fmla="*/ 666813 w 2418651"/>
                <a:gd name="connsiteY77" fmla="*/ 318960 h 1622488"/>
                <a:gd name="connsiteX78" fmla="*/ 651764 w 2418651"/>
                <a:gd name="connsiteY78" fmla="*/ 355283 h 1622488"/>
                <a:gd name="connsiteX79" fmla="*/ 615442 w 2418651"/>
                <a:gd name="connsiteY79" fmla="*/ 370332 h 1622488"/>
                <a:gd name="connsiteX80" fmla="*/ 612076 w 2418651"/>
                <a:gd name="connsiteY80" fmla="*/ 70803 h 1622488"/>
                <a:gd name="connsiteX81" fmla="*/ 575754 w 2418651"/>
                <a:gd name="connsiteY81" fmla="*/ 55753 h 1622488"/>
                <a:gd name="connsiteX82" fmla="*/ 564451 w 2418651"/>
                <a:gd name="connsiteY82" fmla="*/ 64 h 1622488"/>
                <a:gd name="connsiteX83" fmla="*/ 659638 w 2418651"/>
                <a:gd name="connsiteY83" fmla="*/ 64 h 1622488"/>
                <a:gd name="connsiteX84" fmla="*/ 648398 w 2418651"/>
                <a:gd name="connsiteY84" fmla="*/ 55753 h 1622488"/>
                <a:gd name="connsiteX85" fmla="*/ 612076 w 2418651"/>
                <a:gd name="connsiteY85" fmla="*/ 70803 h 162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418651" h="1622488">
                  <a:moveTo>
                    <a:pt x="137858" y="1622489"/>
                  </a:moveTo>
                  <a:cubicBezTo>
                    <a:pt x="61849" y="1622489"/>
                    <a:pt x="0" y="1560640"/>
                    <a:pt x="0" y="1484630"/>
                  </a:cubicBezTo>
                  <a:lnTo>
                    <a:pt x="0" y="1211136"/>
                  </a:lnTo>
                  <a:cubicBezTo>
                    <a:pt x="123444" y="1118553"/>
                    <a:pt x="254127" y="987425"/>
                    <a:pt x="388429" y="821436"/>
                  </a:cubicBezTo>
                  <a:cubicBezTo>
                    <a:pt x="412496" y="791782"/>
                    <a:pt x="436753" y="760794"/>
                    <a:pt x="460629" y="729234"/>
                  </a:cubicBezTo>
                  <a:cubicBezTo>
                    <a:pt x="476885" y="707834"/>
                    <a:pt x="493395" y="685546"/>
                    <a:pt x="509778" y="662877"/>
                  </a:cubicBezTo>
                  <a:cubicBezTo>
                    <a:pt x="554164" y="601472"/>
                    <a:pt x="623633" y="501206"/>
                    <a:pt x="702818" y="372110"/>
                  </a:cubicBezTo>
                  <a:cubicBezTo>
                    <a:pt x="723963" y="337629"/>
                    <a:pt x="744664" y="302895"/>
                    <a:pt x="764476" y="268732"/>
                  </a:cubicBezTo>
                  <a:cubicBezTo>
                    <a:pt x="796163" y="214122"/>
                    <a:pt x="826516" y="159322"/>
                    <a:pt x="854710" y="105791"/>
                  </a:cubicBezTo>
                  <a:lnTo>
                    <a:pt x="855916" y="105791"/>
                  </a:lnTo>
                  <a:cubicBezTo>
                    <a:pt x="855916" y="105791"/>
                    <a:pt x="855916" y="103441"/>
                    <a:pt x="855916" y="103441"/>
                  </a:cubicBezTo>
                  <a:lnTo>
                    <a:pt x="856615" y="102045"/>
                  </a:lnTo>
                  <a:lnTo>
                    <a:pt x="856234" y="101664"/>
                  </a:lnTo>
                  <a:cubicBezTo>
                    <a:pt x="858202" y="94297"/>
                    <a:pt x="861885" y="87440"/>
                    <a:pt x="866965" y="81597"/>
                  </a:cubicBezTo>
                  <a:lnTo>
                    <a:pt x="867346" y="81407"/>
                  </a:lnTo>
                  <a:lnTo>
                    <a:pt x="867664" y="80772"/>
                  </a:lnTo>
                  <a:lnTo>
                    <a:pt x="868045" y="80328"/>
                  </a:lnTo>
                  <a:lnTo>
                    <a:pt x="868045" y="80010"/>
                  </a:lnTo>
                  <a:cubicBezTo>
                    <a:pt x="882015" y="53086"/>
                    <a:pt x="895604" y="26162"/>
                    <a:pt x="908368" y="0"/>
                  </a:cubicBezTo>
                  <a:lnTo>
                    <a:pt x="2280857" y="0"/>
                  </a:lnTo>
                  <a:cubicBezTo>
                    <a:pt x="2356866" y="0"/>
                    <a:pt x="2418652" y="61785"/>
                    <a:pt x="2418652" y="137795"/>
                  </a:cubicBezTo>
                  <a:lnTo>
                    <a:pt x="2418652" y="1484567"/>
                  </a:lnTo>
                  <a:cubicBezTo>
                    <a:pt x="2418652" y="1560576"/>
                    <a:pt x="2356866" y="1622425"/>
                    <a:pt x="2280857" y="1622425"/>
                  </a:cubicBezTo>
                  <a:lnTo>
                    <a:pt x="137795" y="1622425"/>
                  </a:lnTo>
                  <a:close/>
                  <a:moveTo>
                    <a:pt x="1677352" y="1138301"/>
                  </a:moveTo>
                  <a:cubicBezTo>
                    <a:pt x="1608773" y="1189355"/>
                    <a:pt x="1546606" y="1213803"/>
                    <a:pt x="1491806" y="1235393"/>
                  </a:cubicBezTo>
                  <a:cubicBezTo>
                    <a:pt x="1470469" y="1243775"/>
                    <a:pt x="1450340" y="1251712"/>
                    <a:pt x="1431671" y="1260475"/>
                  </a:cubicBezTo>
                  <a:cubicBezTo>
                    <a:pt x="1390206" y="1280033"/>
                    <a:pt x="1347914" y="1306576"/>
                    <a:pt x="1319403" y="1368235"/>
                  </a:cubicBezTo>
                  <a:cubicBezTo>
                    <a:pt x="1300289" y="1409510"/>
                    <a:pt x="1288288" y="1464501"/>
                    <a:pt x="1282700" y="1536319"/>
                  </a:cubicBezTo>
                  <a:lnTo>
                    <a:pt x="1282256" y="1542034"/>
                  </a:lnTo>
                  <a:lnTo>
                    <a:pt x="1287336" y="1539367"/>
                  </a:lnTo>
                  <a:cubicBezTo>
                    <a:pt x="1313498" y="1525715"/>
                    <a:pt x="1339596" y="1513142"/>
                    <a:pt x="1364869" y="1500950"/>
                  </a:cubicBezTo>
                  <a:cubicBezTo>
                    <a:pt x="1512951" y="1429639"/>
                    <a:pt x="1640904" y="1367981"/>
                    <a:pt x="1682432" y="1141349"/>
                  </a:cubicBezTo>
                  <a:lnTo>
                    <a:pt x="1683893" y="1133412"/>
                  </a:lnTo>
                  <a:lnTo>
                    <a:pt x="1677416" y="1138238"/>
                  </a:lnTo>
                  <a:close/>
                  <a:moveTo>
                    <a:pt x="2116328" y="904684"/>
                  </a:moveTo>
                  <a:cubicBezTo>
                    <a:pt x="2038032" y="922719"/>
                    <a:pt x="1974787" y="923417"/>
                    <a:pt x="1919033" y="924115"/>
                  </a:cubicBezTo>
                  <a:cubicBezTo>
                    <a:pt x="1907032" y="924243"/>
                    <a:pt x="1895412" y="924370"/>
                    <a:pt x="1884108" y="924687"/>
                  </a:cubicBezTo>
                  <a:cubicBezTo>
                    <a:pt x="1863852" y="925195"/>
                    <a:pt x="1847660" y="926275"/>
                    <a:pt x="1833245" y="927989"/>
                  </a:cubicBezTo>
                  <a:cubicBezTo>
                    <a:pt x="1774317" y="935165"/>
                    <a:pt x="1731391" y="956691"/>
                    <a:pt x="1689671" y="999934"/>
                  </a:cubicBezTo>
                  <a:cubicBezTo>
                    <a:pt x="1659700" y="1031113"/>
                    <a:pt x="1630108" y="1074166"/>
                    <a:pt x="1599248" y="1131697"/>
                  </a:cubicBezTo>
                  <a:lnTo>
                    <a:pt x="1596517" y="1136777"/>
                  </a:lnTo>
                  <a:lnTo>
                    <a:pt x="1602232" y="1136396"/>
                  </a:lnTo>
                  <a:cubicBezTo>
                    <a:pt x="1619060" y="1135253"/>
                    <a:pt x="1635633" y="1134301"/>
                    <a:pt x="1652016" y="1133348"/>
                  </a:cubicBezTo>
                  <a:cubicBezTo>
                    <a:pt x="1828482" y="1123125"/>
                    <a:pt x="1980882" y="1114298"/>
                    <a:pt x="2119630" y="909574"/>
                  </a:cubicBezTo>
                  <a:lnTo>
                    <a:pt x="2124138" y="902907"/>
                  </a:lnTo>
                  <a:lnTo>
                    <a:pt x="2116265" y="904748"/>
                  </a:lnTo>
                  <a:close/>
                  <a:moveTo>
                    <a:pt x="980503" y="335597"/>
                  </a:moveTo>
                  <a:cubicBezTo>
                    <a:pt x="970661" y="335597"/>
                    <a:pt x="960945" y="338138"/>
                    <a:pt x="952437" y="342837"/>
                  </a:cubicBezTo>
                  <a:cubicBezTo>
                    <a:pt x="947864" y="345313"/>
                    <a:pt x="943546" y="348552"/>
                    <a:pt x="939673" y="352425"/>
                  </a:cubicBezTo>
                  <a:cubicBezTo>
                    <a:pt x="917131" y="374967"/>
                    <a:pt x="917131" y="411607"/>
                    <a:pt x="939673" y="434150"/>
                  </a:cubicBezTo>
                  <a:cubicBezTo>
                    <a:pt x="950532" y="445072"/>
                    <a:pt x="965073" y="451104"/>
                    <a:pt x="980503" y="451104"/>
                  </a:cubicBezTo>
                  <a:cubicBezTo>
                    <a:pt x="989457" y="451104"/>
                    <a:pt x="998410" y="449009"/>
                    <a:pt x="1006412" y="444945"/>
                  </a:cubicBezTo>
                  <a:cubicBezTo>
                    <a:pt x="1012000" y="442087"/>
                    <a:pt x="1017016" y="438468"/>
                    <a:pt x="1021334" y="434150"/>
                  </a:cubicBezTo>
                  <a:cubicBezTo>
                    <a:pt x="1032256" y="423228"/>
                    <a:pt x="1038288" y="408750"/>
                    <a:pt x="1038288" y="393319"/>
                  </a:cubicBezTo>
                  <a:cubicBezTo>
                    <a:pt x="1038288" y="377889"/>
                    <a:pt x="1032256" y="363410"/>
                    <a:pt x="1021334" y="352489"/>
                  </a:cubicBezTo>
                  <a:cubicBezTo>
                    <a:pt x="1010412" y="341566"/>
                    <a:pt x="995934" y="335597"/>
                    <a:pt x="980567" y="335597"/>
                  </a:cubicBezTo>
                  <a:close/>
                  <a:moveTo>
                    <a:pt x="167322" y="960755"/>
                  </a:moveTo>
                  <a:cubicBezTo>
                    <a:pt x="153607" y="960755"/>
                    <a:pt x="140652" y="955421"/>
                    <a:pt x="130937" y="945706"/>
                  </a:cubicBezTo>
                  <a:cubicBezTo>
                    <a:pt x="110871" y="925640"/>
                    <a:pt x="110871" y="893064"/>
                    <a:pt x="130937" y="872998"/>
                  </a:cubicBezTo>
                  <a:cubicBezTo>
                    <a:pt x="140652" y="863283"/>
                    <a:pt x="153543" y="857949"/>
                    <a:pt x="167322" y="857949"/>
                  </a:cubicBezTo>
                  <a:cubicBezTo>
                    <a:pt x="181102" y="857949"/>
                    <a:pt x="193992" y="863283"/>
                    <a:pt x="203708" y="872998"/>
                  </a:cubicBezTo>
                  <a:cubicBezTo>
                    <a:pt x="223710" y="893064"/>
                    <a:pt x="223710" y="925640"/>
                    <a:pt x="203708" y="945706"/>
                  </a:cubicBezTo>
                  <a:cubicBezTo>
                    <a:pt x="193992" y="955421"/>
                    <a:pt x="181102" y="960755"/>
                    <a:pt x="167322" y="960755"/>
                  </a:cubicBezTo>
                  <a:close/>
                  <a:moveTo>
                    <a:pt x="317881" y="625094"/>
                  </a:moveTo>
                  <a:cubicBezTo>
                    <a:pt x="304165" y="625094"/>
                    <a:pt x="291211" y="619760"/>
                    <a:pt x="281559" y="610045"/>
                  </a:cubicBezTo>
                  <a:cubicBezTo>
                    <a:pt x="261493" y="589978"/>
                    <a:pt x="261493" y="557340"/>
                    <a:pt x="281559" y="537337"/>
                  </a:cubicBezTo>
                  <a:cubicBezTo>
                    <a:pt x="291275" y="527622"/>
                    <a:pt x="304165" y="522288"/>
                    <a:pt x="317881" y="522288"/>
                  </a:cubicBezTo>
                  <a:cubicBezTo>
                    <a:pt x="331597" y="522288"/>
                    <a:pt x="344551" y="527622"/>
                    <a:pt x="354203" y="537337"/>
                  </a:cubicBezTo>
                  <a:cubicBezTo>
                    <a:pt x="374269" y="557403"/>
                    <a:pt x="374269" y="590042"/>
                    <a:pt x="354203" y="610045"/>
                  </a:cubicBezTo>
                  <a:cubicBezTo>
                    <a:pt x="344488" y="619760"/>
                    <a:pt x="331597" y="625094"/>
                    <a:pt x="317881" y="625094"/>
                  </a:cubicBezTo>
                  <a:close/>
                  <a:moveTo>
                    <a:pt x="615442" y="370332"/>
                  </a:moveTo>
                  <a:cubicBezTo>
                    <a:pt x="601726" y="370332"/>
                    <a:pt x="588835" y="364998"/>
                    <a:pt x="579057" y="355283"/>
                  </a:cubicBezTo>
                  <a:cubicBezTo>
                    <a:pt x="569341" y="345567"/>
                    <a:pt x="564007" y="332677"/>
                    <a:pt x="564007" y="318960"/>
                  </a:cubicBezTo>
                  <a:cubicBezTo>
                    <a:pt x="564007" y="305245"/>
                    <a:pt x="569341" y="292290"/>
                    <a:pt x="579057" y="282639"/>
                  </a:cubicBezTo>
                  <a:cubicBezTo>
                    <a:pt x="588772" y="272923"/>
                    <a:pt x="601663" y="267589"/>
                    <a:pt x="615442" y="267589"/>
                  </a:cubicBezTo>
                  <a:cubicBezTo>
                    <a:pt x="629221" y="267589"/>
                    <a:pt x="642048" y="272923"/>
                    <a:pt x="651764" y="282639"/>
                  </a:cubicBezTo>
                  <a:cubicBezTo>
                    <a:pt x="661479" y="292354"/>
                    <a:pt x="666813" y="305245"/>
                    <a:pt x="666813" y="318960"/>
                  </a:cubicBezTo>
                  <a:cubicBezTo>
                    <a:pt x="666813" y="332677"/>
                    <a:pt x="661479" y="345631"/>
                    <a:pt x="651764" y="355283"/>
                  </a:cubicBezTo>
                  <a:cubicBezTo>
                    <a:pt x="642048" y="364998"/>
                    <a:pt x="629158" y="370332"/>
                    <a:pt x="615442" y="370332"/>
                  </a:cubicBezTo>
                  <a:close/>
                  <a:moveTo>
                    <a:pt x="612076" y="70803"/>
                  </a:moveTo>
                  <a:cubicBezTo>
                    <a:pt x="598360" y="70803"/>
                    <a:pt x="585470" y="65468"/>
                    <a:pt x="575754" y="55753"/>
                  </a:cubicBezTo>
                  <a:cubicBezTo>
                    <a:pt x="561150" y="41148"/>
                    <a:pt x="556768" y="19050"/>
                    <a:pt x="564451" y="64"/>
                  </a:cubicBezTo>
                  <a:lnTo>
                    <a:pt x="659638" y="64"/>
                  </a:lnTo>
                  <a:cubicBezTo>
                    <a:pt x="667385" y="18986"/>
                    <a:pt x="662940" y="41148"/>
                    <a:pt x="648398" y="55753"/>
                  </a:cubicBezTo>
                  <a:cubicBezTo>
                    <a:pt x="638683" y="65468"/>
                    <a:pt x="625793" y="70803"/>
                    <a:pt x="612076" y="7080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ffectLst>
              <a:outerShdw blurRad="215900" sx="105000" sy="105000" algn="ctr" rotWithShape="0">
                <a:srgbClr val="E7E6E6">
                  <a:alpha val="2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lt1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7" name="Freeform 920">
              <a:extLst>
                <a:ext uri="{FF2B5EF4-FFF2-40B4-BE49-F238E27FC236}">
                  <a16:creationId xmlns:a16="http://schemas.microsoft.com/office/drawing/2014/main" id="{6FEE644A-2539-87B8-79B1-A1B02916FF66}"/>
                </a:ext>
              </a:extLst>
            </p:cNvPr>
            <p:cNvSpPr/>
            <p:nvPr/>
          </p:nvSpPr>
          <p:spPr>
            <a:xfrm>
              <a:off x="1119985" y="2696650"/>
              <a:ext cx="3142718" cy="2110781"/>
            </a:xfrm>
            <a:custGeom>
              <a:avLst/>
              <a:gdLst>
                <a:gd name="connsiteX0" fmla="*/ 2284095 w 2425065"/>
                <a:gd name="connsiteY0" fmla="*/ 6287 h 1628775"/>
                <a:gd name="connsiteX1" fmla="*/ 2418715 w 2425065"/>
                <a:gd name="connsiteY1" fmla="*/ 140907 h 1628775"/>
                <a:gd name="connsiteX2" fmla="*/ 2418715 w 2425065"/>
                <a:gd name="connsiteY2" fmla="*/ 1487678 h 1628775"/>
                <a:gd name="connsiteX3" fmla="*/ 2284095 w 2425065"/>
                <a:gd name="connsiteY3" fmla="*/ 1622362 h 1628775"/>
                <a:gd name="connsiteX4" fmla="*/ 141033 w 2425065"/>
                <a:gd name="connsiteY4" fmla="*/ 1622362 h 1628775"/>
                <a:gd name="connsiteX5" fmla="*/ 6350 w 2425065"/>
                <a:gd name="connsiteY5" fmla="*/ 1487678 h 1628775"/>
                <a:gd name="connsiteX6" fmla="*/ 6350 w 2425065"/>
                <a:gd name="connsiteY6" fmla="*/ 1215771 h 1628775"/>
                <a:gd name="connsiteX7" fmla="*/ 394081 w 2425065"/>
                <a:gd name="connsiteY7" fmla="*/ 826516 h 1628775"/>
                <a:gd name="connsiteX8" fmla="*/ 466344 w 2425065"/>
                <a:gd name="connsiteY8" fmla="*/ 734187 h 1628775"/>
                <a:gd name="connsiteX9" fmla="*/ 515493 w 2425065"/>
                <a:gd name="connsiteY9" fmla="*/ 667766 h 1628775"/>
                <a:gd name="connsiteX10" fmla="*/ 708660 w 2425065"/>
                <a:gd name="connsiteY10" fmla="*/ 376809 h 1628775"/>
                <a:gd name="connsiteX11" fmla="*/ 770319 w 2425065"/>
                <a:gd name="connsiteY11" fmla="*/ 273368 h 1628775"/>
                <a:gd name="connsiteX12" fmla="*/ 859726 w 2425065"/>
                <a:gd name="connsiteY12" fmla="*/ 112014 h 1628775"/>
                <a:gd name="connsiteX13" fmla="*/ 862203 w 2425065"/>
                <a:gd name="connsiteY13" fmla="*/ 112014 h 1628775"/>
                <a:gd name="connsiteX14" fmla="*/ 862203 w 2425065"/>
                <a:gd name="connsiteY14" fmla="*/ 107315 h 1628775"/>
                <a:gd name="connsiteX15" fmla="*/ 863663 w 2425065"/>
                <a:gd name="connsiteY15" fmla="*/ 104585 h 1628775"/>
                <a:gd name="connsiteX16" fmla="*/ 862965 w 2425065"/>
                <a:gd name="connsiteY16" fmla="*/ 103886 h 1628775"/>
                <a:gd name="connsiteX17" fmla="*/ 872109 w 2425065"/>
                <a:gd name="connsiteY17" fmla="*/ 87249 h 1628775"/>
                <a:gd name="connsiteX18" fmla="*/ 872871 w 2425065"/>
                <a:gd name="connsiteY18" fmla="*/ 86868 h 1628775"/>
                <a:gd name="connsiteX19" fmla="*/ 873506 w 2425065"/>
                <a:gd name="connsiteY19" fmla="*/ 85725 h 1628775"/>
                <a:gd name="connsiteX20" fmla="*/ 874458 w 2425065"/>
                <a:gd name="connsiteY20" fmla="*/ 84645 h 1628775"/>
                <a:gd name="connsiteX21" fmla="*/ 874458 w 2425065"/>
                <a:gd name="connsiteY21" fmla="*/ 83883 h 1628775"/>
                <a:gd name="connsiteX22" fmla="*/ 913575 w 2425065"/>
                <a:gd name="connsiteY22" fmla="*/ 6287 h 1628775"/>
                <a:gd name="connsiteX23" fmla="*/ 2284095 w 2425065"/>
                <a:gd name="connsiteY23" fmla="*/ 6287 h 1628775"/>
                <a:gd name="connsiteX24" fmla="*/ 983678 w 2425065"/>
                <a:gd name="connsiteY24" fmla="*/ 457327 h 1628775"/>
                <a:gd name="connsiteX25" fmla="*/ 1011047 w 2425065"/>
                <a:gd name="connsiteY25" fmla="*/ 450850 h 1628775"/>
                <a:gd name="connsiteX26" fmla="*/ 1026732 w 2425065"/>
                <a:gd name="connsiteY26" fmla="*/ 439484 h 1628775"/>
                <a:gd name="connsiteX27" fmla="*/ 1044575 w 2425065"/>
                <a:gd name="connsiteY27" fmla="*/ 396367 h 1628775"/>
                <a:gd name="connsiteX28" fmla="*/ 1026732 w 2425065"/>
                <a:gd name="connsiteY28" fmla="*/ 353251 h 1628775"/>
                <a:gd name="connsiteX29" fmla="*/ 983678 w 2425065"/>
                <a:gd name="connsiteY29" fmla="*/ 335470 h 1628775"/>
                <a:gd name="connsiteX30" fmla="*/ 954088 w 2425065"/>
                <a:gd name="connsiteY30" fmla="*/ 343091 h 1628775"/>
                <a:gd name="connsiteX31" fmla="*/ 940562 w 2425065"/>
                <a:gd name="connsiteY31" fmla="*/ 353251 h 1628775"/>
                <a:gd name="connsiteX32" fmla="*/ 922719 w 2425065"/>
                <a:gd name="connsiteY32" fmla="*/ 396367 h 1628775"/>
                <a:gd name="connsiteX33" fmla="*/ 940562 w 2425065"/>
                <a:gd name="connsiteY33" fmla="*/ 439484 h 1628775"/>
                <a:gd name="connsiteX34" fmla="*/ 983615 w 2425065"/>
                <a:gd name="connsiteY34" fmla="*/ 457391 h 1628775"/>
                <a:gd name="connsiteX35" fmla="*/ 1594168 w 2425065"/>
                <a:gd name="connsiteY35" fmla="*/ 1143445 h 1628775"/>
                <a:gd name="connsiteX36" fmla="*/ 1605598 w 2425065"/>
                <a:gd name="connsiteY36" fmla="*/ 1142683 h 1628775"/>
                <a:gd name="connsiteX37" fmla="*/ 1655318 w 2425065"/>
                <a:gd name="connsiteY37" fmla="*/ 1139635 h 1628775"/>
                <a:gd name="connsiteX38" fmla="*/ 1679448 w 2425065"/>
                <a:gd name="connsiteY38" fmla="*/ 1138238 h 1628775"/>
                <a:gd name="connsiteX39" fmla="*/ 1678623 w 2425065"/>
                <a:gd name="connsiteY39" fmla="*/ 1138873 h 1628775"/>
                <a:gd name="connsiteX40" fmla="*/ 1493774 w 2425065"/>
                <a:gd name="connsiteY40" fmla="*/ 1235520 h 1628775"/>
                <a:gd name="connsiteX41" fmla="*/ 1433449 w 2425065"/>
                <a:gd name="connsiteY41" fmla="*/ 1260729 h 1628775"/>
                <a:gd name="connsiteX42" fmla="*/ 1319657 w 2425065"/>
                <a:gd name="connsiteY42" fmla="*/ 1370013 h 1628775"/>
                <a:gd name="connsiteX43" fmla="*/ 1282637 w 2425065"/>
                <a:gd name="connsiteY43" fmla="*/ 1539177 h 1628775"/>
                <a:gd name="connsiteX44" fmla="*/ 1281748 w 2425065"/>
                <a:gd name="connsiteY44" fmla="*/ 1550607 h 1628775"/>
                <a:gd name="connsiteX45" fmla="*/ 1291907 w 2425065"/>
                <a:gd name="connsiteY45" fmla="*/ 1545273 h 1628775"/>
                <a:gd name="connsiteX46" fmla="*/ 1369314 w 2425065"/>
                <a:gd name="connsiteY46" fmla="*/ 1506919 h 1628775"/>
                <a:gd name="connsiteX47" fmla="*/ 1688656 w 2425065"/>
                <a:gd name="connsiteY47" fmla="*/ 1145032 h 1628775"/>
                <a:gd name="connsiteX48" fmla="*/ 1690052 w 2425065"/>
                <a:gd name="connsiteY48" fmla="*/ 1137539 h 1628775"/>
                <a:gd name="connsiteX49" fmla="*/ 2125472 w 2425065"/>
                <a:gd name="connsiteY49" fmla="*/ 914464 h 1628775"/>
                <a:gd name="connsiteX50" fmla="*/ 2134553 w 2425065"/>
                <a:gd name="connsiteY50" fmla="*/ 901065 h 1628775"/>
                <a:gd name="connsiteX51" fmla="*/ 2118805 w 2425065"/>
                <a:gd name="connsiteY51" fmla="*/ 904685 h 1628775"/>
                <a:gd name="connsiteX52" fmla="*/ 1922145 w 2425065"/>
                <a:gd name="connsiteY52" fmla="*/ 923989 h 1628775"/>
                <a:gd name="connsiteX53" fmla="*/ 1887157 w 2425065"/>
                <a:gd name="connsiteY53" fmla="*/ 924560 h 1628775"/>
                <a:gd name="connsiteX54" fmla="*/ 1835976 w 2425065"/>
                <a:gd name="connsiteY54" fmla="*/ 927926 h 1628775"/>
                <a:gd name="connsiteX55" fmla="*/ 1690497 w 2425065"/>
                <a:gd name="connsiteY55" fmla="*/ 1000824 h 1628775"/>
                <a:gd name="connsiteX56" fmla="*/ 1599565 w 2425065"/>
                <a:gd name="connsiteY56" fmla="*/ 1133285 h 1628775"/>
                <a:gd name="connsiteX57" fmla="*/ 1594168 w 2425065"/>
                <a:gd name="connsiteY57" fmla="*/ 1143381 h 1628775"/>
                <a:gd name="connsiteX58" fmla="*/ 660590 w 2425065"/>
                <a:gd name="connsiteY58" fmla="*/ 6287 h 1628775"/>
                <a:gd name="connsiteX59" fmla="*/ 649224 w 2425065"/>
                <a:gd name="connsiteY59" fmla="*/ 56515 h 1628775"/>
                <a:gd name="connsiteX60" fmla="*/ 615125 w 2425065"/>
                <a:gd name="connsiteY60" fmla="*/ 70676 h 1628775"/>
                <a:gd name="connsiteX61" fmla="*/ 581025 w 2425065"/>
                <a:gd name="connsiteY61" fmla="*/ 56515 h 1628775"/>
                <a:gd name="connsiteX62" fmla="*/ 569722 w 2425065"/>
                <a:gd name="connsiteY62" fmla="*/ 6287 h 1628775"/>
                <a:gd name="connsiteX63" fmla="*/ 660527 w 2425065"/>
                <a:gd name="connsiteY63" fmla="*/ 6287 h 1628775"/>
                <a:gd name="connsiteX64" fmla="*/ 618490 w 2425065"/>
                <a:gd name="connsiteY64" fmla="*/ 273749 h 1628775"/>
                <a:gd name="connsiteX65" fmla="*/ 652589 w 2425065"/>
                <a:gd name="connsiteY65" fmla="*/ 287909 h 1628775"/>
                <a:gd name="connsiteX66" fmla="*/ 666750 w 2425065"/>
                <a:gd name="connsiteY66" fmla="*/ 322009 h 1628775"/>
                <a:gd name="connsiteX67" fmla="*/ 652589 w 2425065"/>
                <a:gd name="connsiteY67" fmla="*/ 356108 h 1628775"/>
                <a:gd name="connsiteX68" fmla="*/ 618553 w 2425065"/>
                <a:gd name="connsiteY68" fmla="*/ 370269 h 1628775"/>
                <a:gd name="connsiteX69" fmla="*/ 584454 w 2425065"/>
                <a:gd name="connsiteY69" fmla="*/ 356108 h 1628775"/>
                <a:gd name="connsiteX70" fmla="*/ 570294 w 2425065"/>
                <a:gd name="connsiteY70" fmla="*/ 322009 h 1628775"/>
                <a:gd name="connsiteX71" fmla="*/ 584454 w 2425065"/>
                <a:gd name="connsiteY71" fmla="*/ 287909 h 1628775"/>
                <a:gd name="connsiteX72" fmla="*/ 618553 w 2425065"/>
                <a:gd name="connsiteY72" fmla="*/ 273749 h 1628775"/>
                <a:gd name="connsiteX73" fmla="*/ 320992 w 2425065"/>
                <a:gd name="connsiteY73" fmla="*/ 528511 h 1628775"/>
                <a:gd name="connsiteX74" fmla="*/ 355092 w 2425065"/>
                <a:gd name="connsiteY74" fmla="*/ 542671 h 1628775"/>
                <a:gd name="connsiteX75" fmla="*/ 355092 w 2425065"/>
                <a:gd name="connsiteY75" fmla="*/ 610934 h 1628775"/>
                <a:gd name="connsiteX76" fmla="*/ 320992 w 2425065"/>
                <a:gd name="connsiteY76" fmla="*/ 625031 h 1628775"/>
                <a:gd name="connsiteX77" fmla="*/ 286893 w 2425065"/>
                <a:gd name="connsiteY77" fmla="*/ 610934 h 1628775"/>
                <a:gd name="connsiteX78" fmla="*/ 286893 w 2425065"/>
                <a:gd name="connsiteY78" fmla="*/ 542671 h 1628775"/>
                <a:gd name="connsiteX79" fmla="*/ 320992 w 2425065"/>
                <a:gd name="connsiteY79" fmla="*/ 528511 h 1628775"/>
                <a:gd name="connsiteX80" fmla="*/ 170497 w 2425065"/>
                <a:gd name="connsiteY80" fmla="*/ 864172 h 1628775"/>
                <a:gd name="connsiteX81" fmla="*/ 204597 w 2425065"/>
                <a:gd name="connsiteY81" fmla="*/ 878269 h 1628775"/>
                <a:gd name="connsiteX82" fmla="*/ 204597 w 2425065"/>
                <a:gd name="connsiteY82" fmla="*/ 946531 h 1628775"/>
                <a:gd name="connsiteX83" fmla="*/ 170497 w 2425065"/>
                <a:gd name="connsiteY83" fmla="*/ 960692 h 1628775"/>
                <a:gd name="connsiteX84" fmla="*/ 136398 w 2425065"/>
                <a:gd name="connsiteY84" fmla="*/ 946531 h 1628775"/>
                <a:gd name="connsiteX85" fmla="*/ 122238 w 2425065"/>
                <a:gd name="connsiteY85" fmla="*/ 912432 h 1628775"/>
                <a:gd name="connsiteX86" fmla="*/ 136398 w 2425065"/>
                <a:gd name="connsiteY86" fmla="*/ 878332 h 1628775"/>
                <a:gd name="connsiteX87" fmla="*/ 170497 w 2425065"/>
                <a:gd name="connsiteY87" fmla="*/ 864235 h 1628775"/>
                <a:gd name="connsiteX88" fmla="*/ 2284095 w 2425065"/>
                <a:gd name="connsiteY88" fmla="*/ 0 h 1628775"/>
                <a:gd name="connsiteX89" fmla="*/ 909638 w 2425065"/>
                <a:gd name="connsiteY89" fmla="*/ 0 h 1628775"/>
                <a:gd name="connsiteX90" fmla="*/ 868235 w 2425065"/>
                <a:gd name="connsiteY90" fmla="*/ 82169 h 1628775"/>
                <a:gd name="connsiteX91" fmla="*/ 868108 w 2425065"/>
                <a:gd name="connsiteY91" fmla="*/ 82296 h 1628775"/>
                <a:gd name="connsiteX92" fmla="*/ 855980 w 2425065"/>
                <a:gd name="connsiteY92" fmla="*/ 105601 h 1628775"/>
                <a:gd name="connsiteX93" fmla="*/ 855916 w 2425065"/>
                <a:gd name="connsiteY93" fmla="*/ 105727 h 1628775"/>
                <a:gd name="connsiteX94" fmla="*/ 855916 w 2425065"/>
                <a:gd name="connsiteY94" fmla="*/ 105791 h 1628775"/>
                <a:gd name="connsiteX95" fmla="*/ 764857 w 2425065"/>
                <a:gd name="connsiteY95" fmla="*/ 270256 h 1628775"/>
                <a:gd name="connsiteX96" fmla="*/ 703263 w 2425065"/>
                <a:gd name="connsiteY96" fmla="*/ 373570 h 1628775"/>
                <a:gd name="connsiteX97" fmla="*/ 510350 w 2425065"/>
                <a:gd name="connsiteY97" fmla="*/ 664147 h 1628775"/>
                <a:gd name="connsiteX98" fmla="*/ 461264 w 2425065"/>
                <a:gd name="connsiteY98" fmla="*/ 730441 h 1628775"/>
                <a:gd name="connsiteX99" fmla="*/ 389128 w 2425065"/>
                <a:gd name="connsiteY99" fmla="*/ 822579 h 1628775"/>
                <a:gd name="connsiteX100" fmla="*/ 0 w 2425065"/>
                <a:gd name="connsiteY100" fmla="*/ 1212660 h 1628775"/>
                <a:gd name="connsiteX101" fmla="*/ 0 w 2425065"/>
                <a:gd name="connsiteY101" fmla="*/ 1487742 h 1628775"/>
                <a:gd name="connsiteX102" fmla="*/ 141033 w 2425065"/>
                <a:gd name="connsiteY102" fmla="*/ 1628775 h 1628775"/>
                <a:gd name="connsiteX103" fmla="*/ 2284095 w 2425065"/>
                <a:gd name="connsiteY103" fmla="*/ 1628775 h 1628775"/>
                <a:gd name="connsiteX104" fmla="*/ 2425065 w 2425065"/>
                <a:gd name="connsiteY104" fmla="*/ 1487742 h 1628775"/>
                <a:gd name="connsiteX105" fmla="*/ 2425065 w 2425065"/>
                <a:gd name="connsiteY105" fmla="*/ 140970 h 1628775"/>
                <a:gd name="connsiteX106" fmla="*/ 2284095 w 2425065"/>
                <a:gd name="connsiteY106" fmla="*/ 0 h 1628775"/>
                <a:gd name="connsiteX107" fmla="*/ 2284095 w 2425065"/>
                <a:gd name="connsiteY107" fmla="*/ 0 h 1628775"/>
                <a:gd name="connsiteX108" fmla="*/ 983678 w 2425065"/>
                <a:gd name="connsiteY108" fmla="*/ 451041 h 1628775"/>
                <a:gd name="connsiteX109" fmla="*/ 945070 w 2425065"/>
                <a:gd name="connsiteY109" fmla="*/ 435038 h 1628775"/>
                <a:gd name="connsiteX110" fmla="*/ 945070 w 2425065"/>
                <a:gd name="connsiteY110" fmla="*/ 357823 h 1628775"/>
                <a:gd name="connsiteX111" fmla="*/ 957135 w 2425065"/>
                <a:gd name="connsiteY111" fmla="*/ 348742 h 1628775"/>
                <a:gd name="connsiteX112" fmla="*/ 983678 w 2425065"/>
                <a:gd name="connsiteY112" fmla="*/ 341884 h 1628775"/>
                <a:gd name="connsiteX113" fmla="*/ 1022223 w 2425065"/>
                <a:gd name="connsiteY113" fmla="*/ 357823 h 1628775"/>
                <a:gd name="connsiteX114" fmla="*/ 1022223 w 2425065"/>
                <a:gd name="connsiteY114" fmla="*/ 435038 h 1628775"/>
                <a:gd name="connsiteX115" fmla="*/ 1008126 w 2425065"/>
                <a:gd name="connsiteY115" fmla="*/ 445262 h 1628775"/>
                <a:gd name="connsiteX116" fmla="*/ 983678 w 2425065"/>
                <a:gd name="connsiteY116" fmla="*/ 451041 h 1628775"/>
                <a:gd name="connsiteX117" fmla="*/ 983678 w 2425065"/>
                <a:gd name="connsiteY117" fmla="*/ 451041 h 1628775"/>
                <a:gd name="connsiteX118" fmla="*/ 1605217 w 2425065"/>
                <a:gd name="connsiteY118" fmla="*/ 1136333 h 1628775"/>
                <a:gd name="connsiteX119" fmla="*/ 1695132 w 2425065"/>
                <a:gd name="connsiteY119" fmla="*/ 1005269 h 1628775"/>
                <a:gd name="connsiteX120" fmla="*/ 1836801 w 2425065"/>
                <a:gd name="connsiteY120" fmla="*/ 934276 h 1628775"/>
                <a:gd name="connsiteX121" fmla="*/ 1887347 w 2425065"/>
                <a:gd name="connsiteY121" fmla="*/ 930974 h 1628775"/>
                <a:gd name="connsiteX122" fmla="*/ 2120202 w 2425065"/>
                <a:gd name="connsiteY122" fmla="*/ 910908 h 1628775"/>
                <a:gd name="connsiteX123" fmla="*/ 1605217 w 2425065"/>
                <a:gd name="connsiteY123" fmla="*/ 1136333 h 1628775"/>
                <a:gd name="connsiteX124" fmla="*/ 1605217 w 2425065"/>
                <a:gd name="connsiteY124" fmla="*/ 1136333 h 1628775"/>
                <a:gd name="connsiteX125" fmla="*/ 1288987 w 2425065"/>
                <a:gd name="connsiteY125" fmla="*/ 1539685 h 1628775"/>
                <a:gd name="connsiteX126" fmla="*/ 1325436 w 2425065"/>
                <a:gd name="connsiteY126" fmla="*/ 1372680 h 1628775"/>
                <a:gd name="connsiteX127" fmla="*/ 1436180 w 2425065"/>
                <a:gd name="connsiteY127" fmla="*/ 1266444 h 1628775"/>
                <a:gd name="connsiteX128" fmla="*/ 1682432 w 2425065"/>
                <a:gd name="connsiteY128" fmla="*/ 1143953 h 1628775"/>
                <a:gd name="connsiteX129" fmla="*/ 1288987 w 2425065"/>
                <a:gd name="connsiteY129" fmla="*/ 1539685 h 1628775"/>
                <a:gd name="connsiteX130" fmla="*/ 1288987 w 2425065"/>
                <a:gd name="connsiteY130" fmla="*/ 1539685 h 1628775"/>
                <a:gd name="connsiteX131" fmla="*/ 664908 w 2425065"/>
                <a:gd name="connsiteY131" fmla="*/ 0 h 1628775"/>
                <a:gd name="connsiteX132" fmla="*/ 565531 w 2425065"/>
                <a:gd name="connsiteY132" fmla="*/ 0 h 1628775"/>
                <a:gd name="connsiteX133" fmla="*/ 576644 w 2425065"/>
                <a:gd name="connsiteY133" fmla="*/ 61087 h 1628775"/>
                <a:gd name="connsiteX134" fmla="*/ 615188 w 2425065"/>
                <a:gd name="connsiteY134" fmla="*/ 77089 h 1628775"/>
                <a:gd name="connsiteX135" fmla="*/ 653796 w 2425065"/>
                <a:gd name="connsiteY135" fmla="*/ 61087 h 1628775"/>
                <a:gd name="connsiteX136" fmla="*/ 664908 w 2425065"/>
                <a:gd name="connsiteY136" fmla="*/ 0 h 1628775"/>
                <a:gd name="connsiteX137" fmla="*/ 664908 w 2425065"/>
                <a:gd name="connsiteY137" fmla="*/ 0 h 1628775"/>
                <a:gd name="connsiteX138" fmla="*/ 618617 w 2425065"/>
                <a:gd name="connsiteY138" fmla="*/ 267462 h 1628775"/>
                <a:gd name="connsiteX139" fmla="*/ 580009 w 2425065"/>
                <a:gd name="connsiteY139" fmla="*/ 283464 h 1628775"/>
                <a:gd name="connsiteX140" fmla="*/ 580009 w 2425065"/>
                <a:gd name="connsiteY140" fmla="*/ 360617 h 1628775"/>
                <a:gd name="connsiteX141" fmla="*/ 618617 w 2425065"/>
                <a:gd name="connsiteY141" fmla="*/ 376619 h 1628775"/>
                <a:gd name="connsiteX142" fmla="*/ 657162 w 2425065"/>
                <a:gd name="connsiteY142" fmla="*/ 360617 h 1628775"/>
                <a:gd name="connsiteX143" fmla="*/ 657162 w 2425065"/>
                <a:gd name="connsiteY143" fmla="*/ 283464 h 1628775"/>
                <a:gd name="connsiteX144" fmla="*/ 618617 w 2425065"/>
                <a:gd name="connsiteY144" fmla="*/ 267462 h 1628775"/>
                <a:gd name="connsiteX145" fmla="*/ 618617 w 2425065"/>
                <a:gd name="connsiteY145" fmla="*/ 267462 h 1628775"/>
                <a:gd name="connsiteX146" fmla="*/ 321056 w 2425065"/>
                <a:gd name="connsiteY146" fmla="*/ 522224 h 1628775"/>
                <a:gd name="connsiteX147" fmla="*/ 282448 w 2425065"/>
                <a:gd name="connsiteY147" fmla="*/ 538226 h 1628775"/>
                <a:gd name="connsiteX148" fmla="*/ 282448 w 2425065"/>
                <a:gd name="connsiteY148" fmla="*/ 615442 h 1628775"/>
                <a:gd name="connsiteX149" fmla="*/ 321056 w 2425065"/>
                <a:gd name="connsiteY149" fmla="*/ 631381 h 1628775"/>
                <a:gd name="connsiteX150" fmla="*/ 359664 w 2425065"/>
                <a:gd name="connsiteY150" fmla="*/ 615442 h 1628775"/>
                <a:gd name="connsiteX151" fmla="*/ 359664 w 2425065"/>
                <a:gd name="connsiteY151" fmla="*/ 538226 h 1628775"/>
                <a:gd name="connsiteX152" fmla="*/ 321056 w 2425065"/>
                <a:gd name="connsiteY152" fmla="*/ 522224 h 1628775"/>
                <a:gd name="connsiteX153" fmla="*/ 321056 w 2425065"/>
                <a:gd name="connsiteY153" fmla="*/ 522224 h 1628775"/>
                <a:gd name="connsiteX154" fmla="*/ 170497 w 2425065"/>
                <a:gd name="connsiteY154" fmla="*/ 857885 h 1628775"/>
                <a:gd name="connsiteX155" fmla="*/ 131889 w 2425065"/>
                <a:gd name="connsiteY155" fmla="*/ 873824 h 1628775"/>
                <a:gd name="connsiteX156" fmla="*/ 131889 w 2425065"/>
                <a:gd name="connsiteY156" fmla="*/ 951040 h 1628775"/>
                <a:gd name="connsiteX157" fmla="*/ 170497 w 2425065"/>
                <a:gd name="connsiteY157" fmla="*/ 967042 h 1628775"/>
                <a:gd name="connsiteX158" fmla="*/ 209105 w 2425065"/>
                <a:gd name="connsiteY158" fmla="*/ 951040 h 1628775"/>
                <a:gd name="connsiteX159" fmla="*/ 209105 w 2425065"/>
                <a:gd name="connsiteY159" fmla="*/ 873824 h 1628775"/>
                <a:gd name="connsiteX160" fmla="*/ 170497 w 2425065"/>
                <a:gd name="connsiteY160" fmla="*/ 857885 h 1628775"/>
                <a:gd name="connsiteX161" fmla="*/ 170497 w 2425065"/>
                <a:gd name="connsiteY161" fmla="*/ 857885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2425065" h="1628775">
                  <a:moveTo>
                    <a:pt x="2284095" y="6287"/>
                  </a:moveTo>
                  <a:cubicBezTo>
                    <a:pt x="2358327" y="6287"/>
                    <a:pt x="2418715" y="66675"/>
                    <a:pt x="2418715" y="140907"/>
                  </a:cubicBezTo>
                  <a:lnTo>
                    <a:pt x="2418715" y="1487678"/>
                  </a:lnTo>
                  <a:cubicBezTo>
                    <a:pt x="2418715" y="1561973"/>
                    <a:pt x="2358327" y="1622362"/>
                    <a:pt x="2284095" y="1622362"/>
                  </a:cubicBezTo>
                  <a:lnTo>
                    <a:pt x="141033" y="1622362"/>
                  </a:lnTo>
                  <a:cubicBezTo>
                    <a:pt x="66738" y="1622362"/>
                    <a:pt x="6350" y="1561973"/>
                    <a:pt x="6350" y="1487678"/>
                  </a:cubicBezTo>
                  <a:lnTo>
                    <a:pt x="6350" y="1215771"/>
                  </a:lnTo>
                  <a:cubicBezTo>
                    <a:pt x="129603" y="1123061"/>
                    <a:pt x="260032" y="992124"/>
                    <a:pt x="394081" y="826516"/>
                  </a:cubicBezTo>
                  <a:cubicBezTo>
                    <a:pt x="418211" y="796798"/>
                    <a:pt x="442468" y="765747"/>
                    <a:pt x="466344" y="734187"/>
                  </a:cubicBezTo>
                  <a:cubicBezTo>
                    <a:pt x="482536" y="712788"/>
                    <a:pt x="499110" y="690436"/>
                    <a:pt x="515493" y="667766"/>
                  </a:cubicBezTo>
                  <a:cubicBezTo>
                    <a:pt x="559879" y="606362"/>
                    <a:pt x="629412" y="505968"/>
                    <a:pt x="708660" y="376809"/>
                  </a:cubicBezTo>
                  <a:cubicBezTo>
                    <a:pt x="729806" y="342265"/>
                    <a:pt x="750570" y="307467"/>
                    <a:pt x="770319" y="273368"/>
                  </a:cubicBezTo>
                  <a:cubicBezTo>
                    <a:pt x="801688" y="219266"/>
                    <a:pt x="831787" y="165037"/>
                    <a:pt x="859726" y="112014"/>
                  </a:cubicBezTo>
                  <a:lnTo>
                    <a:pt x="862203" y="112014"/>
                  </a:lnTo>
                  <a:lnTo>
                    <a:pt x="862203" y="107315"/>
                  </a:lnTo>
                  <a:lnTo>
                    <a:pt x="863663" y="104585"/>
                  </a:lnTo>
                  <a:lnTo>
                    <a:pt x="862965" y="103886"/>
                  </a:lnTo>
                  <a:cubicBezTo>
                    <a:pt x="864807" y="97854"/>
                    <a:pt x="867982" y="92202"/>
                    <a:pt x="872109" y="87249"/>
                  </a:cubicBezTo>
                  <a:lnTo>
                    <a:pt x="872871" y="86868"/>
                  </a:lnTo>
                  <a:lnTo>
                    <a:pt x="873506" y="85725"/>
                  </a:lnTo>
                  <a:lnTo>
                    <a:pt x="874458" y="84645"/>
                  </a:lnTo>
                  <a:lnTo>
                    <a:pt x="874458" y="83883"/>
                  </a:lnTo>
                  <a:cubicBezTo>
                    <a:pt x="888047" y="57785"/>
                    <a:pt x="901192" y="31687"/>
                    <a:pt x="913575" y="6287"/>
                  </a:cubicBezTo>
                  <a:lnTo>
                    <a:pt x="2284095" y="6287"/>
                  </a:lnTo>
                  <a:moveTo>
                    <a:pt x="983678" y="457327"/>
                  </a:moveTo>
                  <a:cubicBezTo>
                    <a:pt x="993140" y="457327"/>
                    <a:pt x="1002601" y="455105"/>
                    <a:pt x="1011047" y="450850"/>
                  </a:cubicBezTo>
                  <a:cubicBezTo>
                    <a:pt x="1016889" y="447866"/>
                    <a:pt x="1022159" y="443992"/>
                    <a:pt x="1026732" y="439484"/>
                  </a:cubicBezTo>
                  <a:cubicBezTo>
                    <a:pt x="1038225" y="427990"/>
                    <a:pt x="1044575" y="412687"/>
                    <a:pt x="1044575" y="396367"/>
                  </a:cubicBezTo>
                  <a:cubicBezTo>
                    <a:pt x="1044575" y="380048"/>
                    <a:pt x="1038225" y="364807"/>
                    <a:pt x="1026732" y="353251"/>
                  </a:cubicBezTo>
                  <a:cubicBezTo>
                    <a:pt x="1015238" y="341757"/>
                    <a:pt x="999934" y="335470"/>
                    <a:pt x="983678" y="335470"/>
                  </a:cubicBezTo>
                  <a:cubicBezTo>
                    <a:pt x="973328" y="335470"/>
                    <a:pt x="963041" y="338138"/>
                    <a:pt x="954088" y="343091"/>
                  </a:cubicBezTo>
                  <a:cubicBezTo>
                    <a:pt x="949198" y="345757"/>
                    <a:pt x="944689" y="349187"/>
                    <a:pt x="940562" y="353251"/>
                  </a:cubicBezTo>
                  <a:cubicBezTo>
                    <a:pt x="929069" y="364744"/>
                    <a:pt x="922719" y="380048"/>
                    <a:pt x="922719" y="396367"/>
                  </a:cubicBezTo>
                  <a:cubicBezTo>
                    <a:pt x="922719" y="412687"/>
                    <a:pt x="929069" y="427926"/>
                    <a:pt x="940562" y="439484"/>
                  </a:cubicBezTo>
                  <a:cubicBezTo>
                    <a:pt x="952056" y="451041"/>
                    <a:pt x="967359" y="457391"/>
                    <a:pt x="983615" y="457391"/>
                  </a:cubicBezTo>
                  <a:moveTo>
                    <a:pt x="1594168" y="1143445"/>
                  </a:moveTo>
                  <a:lnTo>
                    <a:pt x="1605598" y="1142683"/>
                  </a:lnTo>
                  <a:cubicBezTo>
                    <a:pt x="1622425" y="1141540"/>
                    <a:pt x="1639126" y="1140587"/>
                    <a:pt x="1655318" y="1139635"/>
                  </a:cubicBezTo>
                  <a:cubicBezTo>
                    <a:pt x="1663382" y="1139190"/>
                    <a:pt x="1671447" y="1138682"/>
                    <a:pt x="1679448" y="1138238"/>
                  </a:cubicBezTo>
                  <a:lnTo>
                    <a:pt x="1678623" y="1138873"/>
                  </a:lnTo>
                  <a:cubicBezTo>
                    <a:pt x="1610424" y="1189673"/>
                    <a:pt x="1548448" y="1214057"/>
                    <a:pt x="1493774" y="1235520"/>
                  </a:cubicBezTo>
                  <a:cubicBezTo>
                    <a:pt x="1472375" y="1243902"/>
                    <a:pt x="1452182" y="1251839"/>
                    <a:pt x="1433449" y="1260729"/>
                  </a:cubicBezTo>
                  <a:cubicBezTo>
                    <a:pt x="1391412" y="1280541"/>
                    <a:pt x="1348550" y="1307465"/>
                    <a:pt x="1319657" y="1370013"/>
                  </a:cubicBezTo>
                  <a:cubicBezTo>
                    <a:pt x="1300417" y="1411605"/>
                    <a:pt x="1288288" y="1466977"/>
                    <a:pt x="1282637" y="1539177"/>
                  </a:cubicBezTo>
                  <a:lnTo>
                    <a:pt x="1281748" y="1550607"/>
                  </a:lnTo>
                  <a:lnTo>
                    <a:pt x="1291907" y="1545273"/>
                  </a:lnTo>
                  <a:cubicBezTo>
                    <a:pt x="1318069" y="1531620"/>
                    <a:pt x="1344105" y="1519047"/>
                    <a:pt x="1369314" y="1506919"/>
                  </a:cubicBezTo>
                  <a:cubicBezTo>
                    <a:pt x="1518221" y="1435227"/>
                    <a:pt x="1646809" y="1373251"/>
                    <a:pt x="1688656" y="1145032"/>
                  </a:cubicBezTo>
                  <a:lnTo>
                    <a:pt x="1690052" y="1137539"/>
                  </a:lnTo>
                  <a:cubicBezTo>
                    <a:pt x="1852739" y="1127316"/>
                    <a:pt x="1994980" y="1106932"/>
                    <a:pt x="2125472" y="914464"/>
                  </a:cubicBezTo>
                  <a:lnTo>
                    <a:pt x="2134553" y="901065"/>
                  </a:lnTo>
                  <a:lnTo>
                    <a:pt x="2118805" y="904685"/>
                  </a:lnTo>
                  <a:cubicBezTo>
                    <a:pt x="2040826" y="922655"/>
                    <a:pt x="1977771" y="923354"/>
                    <a:pt x="1922145" y="923989"/>
                  </a:cubicBezTo>
                  <a:cubicBezTo>
                    <a:pt x="1909953" y="924116"/>
                    <a:pt x="1898460" y="924243"/>
                    <a:pt x="1887157" y="924560"/>
                  </a:cubicBezTo>
                  <a:cubicBezTo>
                    <a:pt x="1866837" y="925068"/>
                    <a:pt x="1850581" y="926148"/>
                    <a:pt x="1835976" y="927926"/>
                  </a:cubicBezTo>
                  <a:cubicBezTo>
                    <a:pt x="1776286" y="935165"/>
                    <a:pt x="1732788" y="957009"/>
                    <a:pt x="1690497" y="1000824"/>
                  </a:cubicBezTo>
                  <a:cubicBezTo>
                    <a:pt x="1660335" y="1032193"/>
                    <a:pt x="1630617" y="1075500"/>
                    <a:pt x="1599565" y="1133285"/>
                  </a:cubicBezTo>
                  <a:lnTo>
                    <a:pt x="1594168" y="1143381"/>
                  </a:lnTo>
                  <a:moveTo>
                    <a:pt x="660590" y="6287"/>
                  </a:moveTo>
                  <a:cubicBezTo>
                    <a:pt x="666750" y="23622"/>
                    <a:pt x="662432" y="43370"/>
                    <a:pt x="649224" y="56515"/>
                  </a:cubicBezTo>
                  <a:cubicBezTo>
                    <a:pt x="640144" y="65659"/>
                    <a:pt x="628015" y="70676"/>
                    <a:pt x="615125" y="70676"/>
                  </a:cubicBezTo>
                  <a:cubicBezTo>
                    <a:pt x="602234" y="70676"/>
                    <a:pt x="590106" y="65659"/>
                    <a:pt x="581025" y="56515"/>
                  </a:cubicBezTo>
                  <a:cubicBezTo>
                    <a:pt x="567817" y="43307"/>
                    <a:pt x="563499" y="23559"/>
                    <a:pt x="569722" y="6287"/>
                  </a:cubicBezTo>
                  <a:lnTo>
                    <a:pt x="660527" y="6287"/>
                  </a:lnTo>
                  <a:moveTo>
                    <a:pt x="618490" y="273749"/>
                  </a:moveTo>
                  <a:cubicBezTo>
                    <a:pt x="631381" y="273749"/>
                    <a:pt x="643445" y="278765"/>
                    <a:pt x="652589" y="287909"/>
                  </a:cubicBezTo>
                  <a:cubicBezTo>
                    <a:pt x="661733" y="296989"/>
                    <a:pt x="666750" y="309118"/>
                    <a:pt x="666750" y="322009"/>
                  </a:cubicBezTo>
                  <a:cubicBezTo>
                    <a:pt x="666750" y="334899"/>
                    <a:pt x="661733" y="347028"/>
                    <a:pt x="652589" y="356108"/>
                  </a:cubicBezTo>
                  <a:cubicBezTo>
                    <a:pt x="643509" y="365252"/>
                    <a:pt x="631381" y="370269"/>
                    <a:pt x="618553" y="370269"/>
                  </a:cubicBezTo>
                  <a:cubicBezTo>
                    <a:pt x="605726" y="370269"/>
                    <a:pt x="593534" y="365252"/>
                    <a:pt x="584454" y="356108"/>
                  </a:cubicBezTo>
                  <a:cubicBezTo>
                    <a:pt x="575310" y="347028"/>
                    <a:pt x="570294" y="334899"/>
                    <a:pt x="570294" y="322009"/>
                  </a:cubicBezTo>
                  <a:cubicBezTo>
                    <a:pt x="570294" y="309118"/>
                    <a:pt x="575310" y="296989"/>
                    <a:pt x="584454" y="287909"/>
                  </a:cubicBezTo>
                  <a:cubicBezTo>
                    <a:pt x="593598" y="278765"/>
                    <a:pt x="605663" y="273749"/>
                    <a:pt x="618553" y="273749"/>
                  </a:cubicBezTo>
                  <a:moveTo>
                    <a:pt x="320992" y="528511"/>
                  </a:moveTo>
                  <a:cubicBezTo>
                    <a:pt x="333883" y="528511"/>
                    <a:pt x="346011" y="533527"/>
                    <a:pt x="355092" y="542671"/>
                  </a:cubicBezTo>
                  <a:cubicBezTo>
                    <a:pt x="373888" y="561467"/>
                    <a:pt x="373888" y="592074"/>
                    <a:pt x="355092" y="610934"/>
                  </a:cubicBezTo>
                  <a:cubicBezTo>
                    <a:pt x="346011" y="620014"/>
                    <a:pt x="333883" y="625031"/>
                    <a:pt x="320992" y="625031"/>
                  </a:cubicBezTo>
                  <a:cubicBezTo>
                    <a:pt x="308102" y="625031"/>
                    <a:pt x="295973" y="620014"/>
                    <a:pt x="286893" y="610934"/>
                  </a:cubicBezTo>
                  <a:cubicBezTo>
                    <a:pt x="268097" y="592138"/>
                    <a:pt x="268097" y="561531"/>
                    <a:pt x="286893" y="542671"/>
                  </a:cubicBezTo>
                  <a:cubicBezTo>
                    <a:pt x="295973" y="533527"/>
                    <a:pt x="308102" y="528511"/>
                    <a:pt x="320992" y="528511"/>
                  </a:cubicBezTo>
                  <a:moveTo>
                    <a:pt x="170497" y="864172"/>
                  </a:moveTo>
                  <a:cubicBezTo>
                    <a:pt x="183388" y="864172"/>
                    <a:pt x="195516" y="869188"/>
                    <a:pt x="204597" y="878269"/>
                  </a:cubicBezTo>
                  <a:cubicBezTo>
                    <a:pt x="223329" y="897065"/>
                    <a:pt x="223329" y="927672"/>
                    <a:pt x="204597" y="946531"/>
                  </a:cubicBezTo>
                  <a:cubicBezTo>
                    <a:pt x="195453" y="955675"/>
                    <a:pt x="183388" y="960692"/>
                    <a:pt x="170497" y="960692"/>
                  </a:cubicBezTo>
                  <a:cubicBezTo>
                    <a:pt x="157607" y="960692"/>
                    <a:pt x="145478" y="955675"/>
                    <a:pt x="136398" y="946531"/>
                  </a:cubicBezTo>
                  <a:cubicBezTo>
                    <a:pt x="127254" y="937387"/>
                    <a:pt x="122238" y="925322"/>
                    <a:pt x="122238" y="912432"/>
                  </a:cubicBezTo>
                  <a:cubicBezTo>
                    <a:pt x="122238" y="899541"/>
                    <a:pt x="127254" y="887413"/>
                    <a:pt x="136398" y="878332"/>
                  </a:cubicBezTo>
                  <a:cubicBezTo>
                    <a:pt x="145542" y="869252"/>
                    <a:pt x="157607" y="864235"/>
                    <a:pt x="170497" y="864235"/>
                  </a:cubicBezTo>
                  <a:moveTo>
                    <a:pt x="2284095" y="0"/>
                  </a:moveTo>
                  <a:lnTo>
                    <a:pt x="909638" y="0"/>
                  </a:lnTo>
                  <a:cubicBezTo>
                    <a:pt x="896176" y="27623"/>
                    <a:pt x="882332" y="55055"/>
                    <a:pt x="868235" y="82169"/>
                  </a:cubicBezTo>
                  <a:cubicBezTo>
                    <a:pt x="868235" y="82169"/>
                    <a:pt x="868108" y="82169"/>
                    <a:pt x="868108" y="82296"/>
                  </a:cubicBezTo>
                  <a:cubicBezTo>
                    <a:pt x="862013" y="89154"/>
                    <a:pt x="857949" y="97155"/>
                    <a:pt x="855980" y="105601"/>
                  </a:cubicBezTo>
                  <a:cubicBezTo>
                    <a:pt x="855980" y="105601"/>
                    <a:pt x="855916" y="105664"/>
                    <a:pt x="855916" y="105727"/>
                  </a:cubicBezTo>
                  <a:cubicBezTo>
                    <a:pt x="855916" y="105727"/>
                    <a:pt x="855916" y="105746"/>
                    <a:pt x="855916" y="105791"/>
                  </a:cubicBezTo>
                  <a:cubicBezTo>
                    <a:pt x="826199" y="162243"/>
                    <a:pt x="795591" y="217297"/>
                    <a:pt x="764857" y="270256"/>
                  </a:cubicBezTo>
                  <a:cubicBezTo>
                    <a:pt x="744347" y="305689"/>
                    <a:pt x="723709" y="340233"/>
                    <a:pt x="703263" y="373570"/>
                  </a:cubicBezTo>
                  <a:cubicBezTo>
                    <a:pt x="634238" y="486093"/>
                    <a:pt x="567055" y="585661"/>
                    <a:pt x="510350" y="664147"/>
                  </a:cubicBezTo>
                  <a:cubicBezTo>
                    <a:pt x="495427" y="684784"/>
                    <a:pt x="479044" y="707009"/>
                    <a:pt x="461264" y="730441"/>
                  </a:cubicBezTo>
                  <a:cubicBezTo>
                    <a:pt x="439229" y="759587"/>
                    <a:pt x="415100" y="790575"/>
                    <a:pt x="389128" y="822579"/>
                  </a:cubicBezTo>
                  <a:cubicBezTo>
                    <a:pt x="282448" y="954405"/>
                    <a:pt x="145605" y="1103694"/>
                    <a:pt x="0" y="1212660"/>
                  </a:cubicBezTo>
                  <a:lnTo>
                    <a:pt x="0" y="1487742"/>
                  </a:lnTo>
                  <a:cubicBezTo>
                    <a:pt x="0" y="1565656"/>
                    <a:pt x="63119" y="1628775"/>
                    <a:pt x="141033" y="1628775"/>
                  </a:cubicBezTo>
                  <a:lnTo>
                    <a:pt x="2284095" y="1628775"/>
                  </a:lnTo>
                  <a:cubicBezTo>
                    <a:pt x="2361946" y="1628775"/>
                    <a:pt x="2425065" y="1565656"/>
                    <a:pt x="2425065" y="1487742"/>
                  </a:cubicBezTo>
                  <a:lnTo>
                    <a:pt x="2425065" y="140970"/>
                  </a:lnTo>
                  <a:cubicBezTo>
                    <a:pt x="2425065" y="63119"/>
                    <a:pt x="2361946" y="0"/>
                    <a:pt x="2284095" y="0"/>
                  </a:cubicBezTo>
                  <a:lnTo>
                    <a:pt x="2284095" y="0"/>
                  </a:lnTo>
                  <a:close/>
                  <a:moveTo>
                    <a:pt x="983678" y="451041"/>
                  </a:moveTo>
                  <a:cubicBezTo>
                    <a:pt x="969708" y="451041"/>
                    <a:pt x="955738" y="445707"/>
                    <a:pt x="945070" y="435038"/>
                  </a:cubicBezTo>
                  <a:cubicBezTo>
                    <a:pt x="923734" y="413703"/>
                    <a:pt x="923734" y="379159"/>
                    <a:pt x="945070" y="357823"/>
                  </a:cubicBezTo>
                  <a:cubicBezTo>
                    <a:pt x="948753" y="354139"/>
                    <a:pt x="952818" y="351092"/>
                    <a:pt x="957135" y="348742"/>
                  </a:cubicBezTo>
                  <a:cubicBezTo>
                    <a:pt x="965327" y="344170"/>
                    <a:pt x="974534" y="341884"/>
                    <a:pt x="983678" y="341884"/>
                  </a:cubicBezTo>
                  <a:cubicBezTo>
                    <a:pt x="997649" y="341884"/>
                    <a:pt x="1011619" y="347218"/>
                    <a:pt x="1022223" y="357823"/>
                  </a:cubicBezTo>
                  <a:cubicBezTo>
                    <a:pt x="1043559" y="379159"/>
                    <a:pt x="1043559" y="413703"/>
                    <a:pt x="1022223" y="435038"/>
                  </a:cubicBezTo>
                  <a:cubicBezTo>
                    <a:pt x="1017969" y="439293"/>
                    <a:pt x="1013206" y="442659"/>
                    <a:pt x="1008126" y="445262"/>
                  </a:cubicBezTo>
                  <a:cubicBezTo>
                    <a:pt x="1000443" y="449136"/>
                    <a:pt x="992060" y="451041"/>
                    <a:pt x="983678" y="451041"/>
                  </a:cubicBezTo>
                  <a:lnTo>
                    <a:pt x="983678" y="451041"/>
                  </a:lnTo>
                  <a:close/>
                  <a:moveTo>
                    <a:pt x="1605217" y="1136333"/>
                  </a:moveTo>
                  <a:cubicBezTo>
                    <a:pt x="1636967" y="1077214"/>
                    <a:pt x="1666367" y="1035177"/>
                    <a:pt x="1695132" y="1005269"/>
                  </a:cubicBezTo>
                  <a:cubicBezTo>
                    <a:pt x="1741424" y="957263"/>
                    <a:pt x="1786192" y="940435"/>
                    <a:pt x="1836801" y="934276"/>
                  </a:cubicBezTo>
                  <a:cubicBezTo>
                    <a:pt x="1852994" y="932307"/>
                    <a:pt x="1869757" y="931418"/>
                    <a:pt x="1887347" y="930974"/>
                  </a:cubicBezTo>
                  <a:cubicBezTo>
                    <a:pt x="1950530" y="929259"/>
                    <a:pt x="2024507" y="932942"/>
                    <a:pt x="2120202" y="910908"/>
                  </a:cubicBezTo>
                  <a:cubicBezTo>
                    <a:pt x="1969643" y="1133031"/>
                    <a:pt x="1805686" y="1122934"/>
                    <a:pt x="1605217" y="1136333"/>
                  </a:cubicBezTo>
                  <a:lnTo>
                    <a:pt x="1605217" y="1136333"/>
                  </a:lnTo>
                  <a:close/>
                  <a:moveTo>
                    <a:pt x="1288987" y="1539685"/>
                  </a:moveTo>
                  <a:cubicBezTo>
                    <a:pt x="1294828" y="1465009"/>
                    <a:pt x="1307275" y="1411923"/>
                    <a:pt x="1325436" y="1372680"/>
                  </a:cubicBezTo>
                  <a:cubicBezTo>
                    <a:pt x="1351407" y="1316482"/>
                    <a:pt x="1389126" y="1288606"/>
                    <a:pt x="1436180" y="1266444"/>
                  </a:cubicBezTo>
                  <a:cubicBezTo>
                    <a:pt x="1502156" y="1235329"/>
                    <a:pt x="1586548" y="1215390"/>
                    <a:pt x="1682432" y="1143953"/>
                  </a:cubicBezTo>
                  <a:cubicBezTo>
                    <a:pt x="1634045" y="1407859"/>
                    <a:pt x="1467104" y="1446721"/>
                    <a:pt x="1288987" y="1539685"/>
                  </a:cubicBezTo>
                  <a:lnTo>
                    <a:pt x="1288987" y="1539685"/>
                  </a:lnTo>
                  <a:close/>
                  <a:moveTo>
                    <a:pt x="664908" y="0"/>
                  </a:moveTo>
                  <a:lnTo>
                    <a:pt x="565531" y="0"/>
                  </a:lnTo>
                  <a:cubicBezTo>
                    <a:pt x="556387" y="20066"/>
                    <a:pt x="560133" y="44577"/>
                    <a:pt x="576644" y="61087"/>
                  </a:cubicBezTo>
                  <a:cubicBezTo>
                    <a:pt x="587248" y="71755"/>
                    <a:pt x="601282" y="77089"/>
                    <a:pt x="615188" y="77089"/>
                  </a:cubicBezTo>
                  <a:cubicBezTo>
                    <a:pt x="629094" y="77089"/>
                    <a:pt x="643128" y="71755"/>
                    <a:pt x="653796" y="61087"/>
                  </a:cubicBezTo>
                  <a:cubicBezTo>
                    <a:pt x="670306" y="44577"/>
                    <a:pt x="674052" y="20066"/>
                    <a:pt x="664908" y="0"/>
                  </a:cubicBezTo>
                  <a:lnTo>
                    <a:pt x="664908" y="0"/>
                  </a:lnTo>
                  <a:close/>
                  <a:moveTo>
                    <a:pt x="618617" y="267462"/>
                  </a:moveTo>
                  <a:cubicBezTo>
                    <a:pt x="604647" y="267462"/>
                    <a:pt x="590677" y="272796"/>
                    <a:pt x="580009" y="283464"/>
                  </a:cubicBezTo>
                  <a:cubicBezTo>
                    <a:pt x="558673" y="304737"/>
                    <a:pt x="558673" y="339344"/>
                    <a:pt x="580009" y="360617"/>
                  </a:cubicBezTo>
                  <a:cubicBezTo>
                    <a:pt x="590677" y="371285"/>
                    <a:pt x="604647" y="376619"/>
                    <a:pt x="618617" y="376619"/>
                  </a:cubicBezTo>
                  <a:cubicBezTo>
                    <a:pt x="632587" y="376619"/>
                    <a:pt x="646557" y="371285"/>
                    <a:pt x="657162" y="360617"/>
                  </a:cubicBezTo>
                  <a:cubicBezTo>
                    <a:pt x="678497" y="339344"/>
                    <a:pt x="678497" y="304737"/>
                    <a:pt x="657162" y="283464"/>
                  </a:cubicBezTo>
                  <a:cubicBezTo>
                    <a:pt x="646557" y="272796"/>
                    <a:pt x="632587" y="267462"/>
                    <a:pt x="618617" y="267462"/>
                  </a:cubicBezTo>
                  <a:lnTo>
                    <a:pt x="618617" y="267462"/>
                  </a:lnTo>
                  <a:close/>
                  <a:moveTo>
                    <a:pt x="321056" y="522224"/>
                  </a:moveTo>
                  <a:cubicBezTo>
                    <a:pt x="307086" y="522224"/>
                    <a:pt x="293116" y="527558"/>
                    <a:pt x="282448" y="538226"/>
                  </a:cubicBezTo>
                  <a:cubicBezTo>
                    <a:pt x="261112" y="559562"/>
                    <a:pt x="261112" y="594106"/>
                    <a:pt x="282448" y="615442"/>
                  </a:cubicBezTo>
                  <a:cubicBezTo>
                    <a:pt x="293052" y="626047"/>
                    <a:pt x="307086" y="631381"/>
                    <a:pt x="321056" y="631381"/>
                  </a:cubicBezTo>
                  <a:cubicBezTo>
                    <a:pt x="335026" y="631381"/>
                    <a:pt x="348996" y="626047"/>
                    <a:pt x="359664" y="615442"/>
                  </a:cubicBezTo>
                  <a:cubicBezTo>
                    <a:pt x="381000" y="594106"/>
                    <a:pt x="381000" y="559562"/>
                    <a:pt x="359664" y="538226"/>
                  </a:cubicBezTo>
                  <a:cubicBezTo>
                    <a:pt x="349059" y="527558"/>
                    <a:pt x="335026" y="522224"/>
                    <a:pt x="321056" y="522224"/>
                  </a:cubicBezTo>
                  <a:lnTo>
                    <a:pt x="321056" y="522224"/>
                  </a:lnTo>
                  <a:close/>
                  <a:moveTo>
                    <a:pt x="170497" y="857885"/>
                  </a:moveTo>
                  <a:cubicBezTo>
                    <a:pt x="156527" y="857885"/>
                    <a:pt x="142557" y="863219"/>
                    <a:pt x="131889" y="873824"/>
                  </a:cubicBezTo>
                  <a:cubicBezTo>
                    <a:pt x="110553" y="895160"/>
                    <a:pt x="110553" y="929704"/>
                    <a:pt x="131889" y="951040"/>
                  </a:cubicBezTo>
                  <a:cubicBezTo>
                    <a:pt x="142557" y="961708"/>
                    <a:pt x="156527" y="967042"/>
                    <a:pt x="170497" y="967042"/>
                  </a:cubicBezTo>
                  <a:cubicBezTo>
                    <a:pt x="184467" y="967042"/>
                    <a:pt x="198438" y="961708"/>
                    <a:pt x="209105" y="951040"/>
                  </a:cubicBezTo>
                  <a:cubicBezTo>
                    <a:pt x="230378" y="929704"/>
                    <a:pt x="230378" y="895160"/>
                    <a:pt x="209105" y="873824"/>
                  </a:cubicBezTo>
                  <a:cubicBezTo>
                    <a:pt x="198438" y="863219"/>
                    <a:pt x="184467" y="857885"/>
                    <a:pt x="170497" y="857885"/>
                  </a:cubicBezTo>
                  <a:lnTo>
                    <a:pt x="170497" y="85788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8" name="Freeform 922">
              <a:extLst>
                <a:ext uri="{FF2B5EF4-FFF2-40B4-BE49-F238E27FC236}">
                  <a16:creationId xmlns:a16="http://schemas.microsoft.com/office/drawing/2014/main" id="{915AACA6-F3D0-FBDE-42EF-F780D8650DAA}"/>
                </a:ext>
              </a:extLst>
            </p:cNvPr>
            <p:cNvSpPr/>
            <p:nvPr/>
          </p:nvSpPr>
          <p:spPr>
            <a:xfrm>
              <a:off x="2178750" y="3292360"/>
              <a:ext cx="2084200" cy="1514990"/>
            </a:xfrm>
            <a:custGeom>
              <a:avLst/>
              <a:gdLst>
                <a:gd name="connsiteX0" fmla="*/ 1608075 w 1608264"/>
                <a:gd name="connsiteY0" fmla="*/ 540131 h 1169035"/>
                <a:gd name="connsiteX1" fmla="*/ 1608075 w 1608264"/>
                <a:gd name="connsiteY1" fmla="*/ 0 h 1169035"/>
                <a:gd name="connsiteX2" fmla="*/ 1070356 w 1608264"/>
                <a:gd name="connsiteY2" fmla="*/ 120269 h 1169035"/>
                <a:gd name="connsiteX3" fmla="*/ 927227 w 1608264"/>
                <a:gd name="connsiteY3" fmla="*/ 184658 h 1169035"/>
                <a:gd name="connsiteX4" fmla="*/ 426276 w 1608264"/>
                <a:gd name="connsiteY4" fmla="*/ 549910 h 1169035"/>
                <a:gd name="connsiteX5" fmla="*/ 165036 w 1608264"/>
                <a:gd name="connsiteY5" fmla="*/ 869125 h 1169035"/>
                <a:gd name="connsiteX6" fmla="*/ 51054 w 1608264"/>
                <a:gd name="connsiteY6" fmla="*/ 1063308 h 1169035"/>
                <a:gd name="connsiteX7" fmla="*/ 0 w 1608264"/>
                <a:gd name="connsiteY7" fmla="*/ 1169035 h 1169035"/>
                <a:gd name="connsiteX8" fmla="*/ 1467104 w 1608264"/>
                <a:gd name="connsiteY8" fmla="*/ 1169035 h 1169035"/>
                <a:gd name="connsiteX9" fmla="*/ 1608075 w 1608264"/>
                <a:gd name="connsiteY9" fmla="*/ 1028002 h 1169035"/>
                <a:gd name="connsiteX10" fmla="*/ 1608075 w 1608264"/>
                <a:gd name="connsiteY10" fmla="*/ 540322 h 1169035"/>
                <a:gd name="connsiteX11" fmla="*/ 1608264 w 1608264"/>
                <a:gd name="connsiteY11" fmla="*/ 540131 h 1169035"/>
                <a:gd name="connsiteX12" fmla="*/ 1608075 w 1608264"/>
                <a:gd name="connsiteY12" fmla="*/ 540131 h 1169035"/>
                <a:gd name="connsiteX13" fmla="*/ 1070356 w 1608264"/>
                <a:gd name="connsiteY13" fmla="*/ 471234 h 1169035"/>
                <a:gd name="connsiteX14" fmla="*/ 1303211 w 1608264"/>
                <a:gd name="connsiteY14" fmla="*/ 451168 h 1169035"/>
                <a:gd name="connsiteX15" fmla="*/ 788226 w 1608264"/>
                <a:gd name="connsiteY15" fmla="*/ 676593 h 1169035"/>
                <a:gd name="connsiteX16" fmla="*/ 878141 w 1608264"/>
                <a:gd name="connsiteY16" fmla="*/ 545529 h 1169035"/>
                <a:gd name="connsiteX17" fmla="*/ 1019810 w 1608264"/>
                <a:gd name="connsiteY17" fmla="*/ 474536 h 1169035"/>
                <a:gd name="connsiteX18" fmla="*/ 1070356 w 1608264"/>
                <a:gd name="connsiteY18" fmla="*/ 471234 h 1169035"/>
                <a:gd name="connsiteX19" fmla="*/ 471996 w 1608264"/>
                <a:gd name="connsiteY19" fmla="*/ 1079945 h 1169035"/>
                <a:gd name="connsiteX20" fmla="*/ 508445 w 1608264"/>
                <a:gd name="connsiteY20" fmla="*/ 912940 h 1169035"/>
                <a:gd name="connsiteX21" fmla="*/ 619189 w 1608264"/>
                <a:gd name="connsiteY21" fmla="*/ 806704 h 1169035"/>
                <a:gd name="connsiteX22" fmla="*/ 865441 w 1608264"/>
                <a:gd name="connsiteY22" fmla="*/ 684213 h 1169035"/>
                <a:gd name="connsiteX23" fmla="*/ 471996 w 1608264"/>
                <a:gd name="connsiteY23" fmla="*/ 1079945 h 116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08264" h="1169035">
                  <a:moveTo>
                    <a:pt x="1608075" y="540131"/>
                  </a:moveTo>
                  <a:lnTo>
                    <a:pt x="1608075" y="0"/>
                  </a:lnTo>
                  <a:cubicBezTo>
                    <a:pt x="1473073" y="12446"/>
                    <a:pt x="1283716" y="36068"/>
                    <a:pt x="1070356" y="120269"/>
                  </a:cubicBezTo>
                  <a:cubicBezTo>
                    <a:pt x="1023684" y="138621"/>
                    <a:pt x="975868" y="159957"/>
                    <a:pt x="927227" y="184658"/>
                  </a:cubicBezTo>
                  <a:cubicBezTo>
                    <a:pt x="845249" y="226314"/>
                    <a:pt x="638302" y="338836"/>
                    <a:pt x="426276" y="549910"/>
                  </a:cubicBezTo>
                  <a:cubicBezTo>
                    <a:pt x="320294" y="655511"/>
                    <a:pt x="234442" y="764286"/>
                    <a:pt x="165036" y="869125"/>
                  </a:cubicBezTo>
                  <a:cubicBezTo>
                    <a:pt x="120650" y="936117"/>
                    <a:pt x="82995" y="1001459"/>
                    <a:pt x="51054" y="1063308"/>
                  </a:cubicBezTo>
                  <a:cubicBezTo>
                    <a:pt x="32067" y="1099884"/>
                    <a:pt x="15177" y="1135253"/>
                    <a:pt x="0" y="1169035"/>
                  </a:cubicBezTo>
                  <a:lnTo>
                    <a:pt x="1467104" y="1169035"/>
                  </a:lnTo>
                  <a:cubicBezTo>
                    <a:pt x="1544955" y="1169035"/>
                    <a:pt x="1608075" y="1105916"/>
                    <a:pt x="1608075" y="1028002"/>
                  </a:cubicBezTo>
                  <a:lnTo>
                    <a:pt x="1608075" y="540322"/>
                  </a:lnTo>
                  <a:lnTo>
                    <a:pt x="1608264" y="540131"/>
                  </a:lnTo>
                  <a:lnTo>
                    <a:pt x="1608075" y="540131"/>
                  </a:lnTo>
                  <a:close/>
                  <a:moveTo>
                    <a:pt x="1070356" y="471234"/>
                  </a:moveTo>
                  <a:cubicBezTo>
                    <a:pt x="1133539" y="469519"/>
                    <a:pt x="1207516" y="473202"/>
                    <a:pt x="1303211" y="451168"/>
                  </a:cubicBezTo>
                  <a:cubicBezTo>
                    <a:pt x="1152652" y="673291"/>
                    <a:pt x="988695" y="663194"/>
                    <a:pt x="788226" y="676593"/>
                  </a:cubicBezTo>
                  <a:cubicBezTo>
                    <a:pt x="819976" y="617474"/>
                    <a:pt x="849376" y="575437"/>
                    <a:pt x="878141" y="545529"/>
                  </a:cubicBezTo>
                  <a:cubicBezTo>
                    <a:pt x="924433" y="497523"/>
                    <a:pt x="969201" y="480695"/>
                    <a:pt x="1019810" y="474536"/>
                  </a:cubicBezTo>
                  <a:cubicBezTo>
                    <a:pt x="1036003" y="472567"/>
                    <a:pt x="1052767" y="471678"/>
                    <a:pt x="1070356" y="471234"/>
                  </a:cubicBezTo>
                  <a:close/>
                  <a:moveTo>
                    <a:pt x="471996" y="1079945"/>
                  </a:moveTo>
                  <a:cubicBezTo>
                    <a:pt x="477838" y="1005269"/>
                    <a:pt x="490284" y="952183"/>
                    <a:pt x="508445" y="912940"/>
                  </a:cubicBezTo>
                  <a:cubicBezTo>
                    <a:pt x="534416" y="856742"/>
                    <a:pt x="572135" y="828866"/>
                    <a:pt x="619189" y="806704"/>
                  </a:cubicBezTo>
                  <a:cubicBezTo>
                    <a:pt x="685165" y="775589"/>
                    <a:pt x="769557" y="755650"/>
                    <a:pt x="865441" y="684213"/>
                  </a:cubicBezTo>
                  <a:cubicBezTo>
                    <a:pt x="817054" y="948119"/>
                    <a:pt x="650113" y="986981"/>
                    <a:pt x="471996" y="1079945"/>
                  </a:cubicBezTo>
                  <a:close/>
                </a:path>
              </a:pathLst>
            </a:custGeom>
            <a:solidFill>
              <a:srgbClr val="DCDDD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9" name="Freeform 924">
              <a:extLst>
                <a:ext uri="{FF2B5EF4-FFF2-40B4-BE49-F238E27FC236}">
                  <a16:creationId xmlns:a16="http://schemas.microsoft.com/office/drawing/2014/main" id="{7C4B90BE-EF5E-A09F-4FD5-D6295129E8C7}"/>
                </a:ext>
              </a:extLst>
            </p:cNvPr>
            <p:cNvSpPr/>
            <p:nvPr/>
          </p:nvSpPr>
          <p:spPr>
            <a:xfrm>
              <a:off x="2750266" y="4246614"/>
              <a:ext cx="230909" cy="228852"/>
            </a:xfrm>
            <a:custGeom>
              <a:avLst/>
              <a:gdLst>
                <a:gd name="connsiteX0" fmla="*/ 178181 w 178180"/>
                <a:gd name="connsiteY0" fmla="*/ 70358 h 176593"/>
                <a:gd name="connsiteX1" fmla="*/ 67437 w 178180"/>
                <a:gd name="connsiteY1" fmla="*/ 176594 h 176593"/>
                <a:gd name="connsiteX2" fmla="*/ 38862 w 178180"/>
                <a:gd name="connsiteY2" fmla="*/ 148908 h 176593"/>
                <a:gd name="connsiteX3" fmla="*/ 0 w 178180"/>
                <a:gd name="connsiteY3" fmla="*/ 111252 h 176593"/>
                <a:gd name="connsiteX4" fmla="*/ 190 w 178180"/>
                <a:gd name="connsiteY4" fmla="*/ 110935 h 176593"/>
                <a:gd name="connsiteX5" fmla="*/ 254 w 178180"/>
                <a:gd name="connsiteY5" fmla="*/ 110935 h 176593"/>
                <a:gd name="connsiteX6" fmla="*/ 103632 w 178180"/>
                <a:gd name="connsiteY6" fmla="*/ 0 h 176593"/>
                <a:gd name="connsiteX7" fmla="*/ 178181 w 178180"/>
                <a:gd name="connsiteY7" fmla="*/ 70358 h 176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180" h="176593">
                  <a:moveTo>
                    <a:pt x="178181" y="70358"/>
                  </a:moveTo>
                  <a:cubicBezTo>
                    <a:pt x="131127" y="92520"/>
                    <a:pt x="93408" y="120396"/>
                    <a:pt x="67437" y="176594"/>
                  </a:cubicBezTo>
                  <a:lnTo>
                    <a:pt x="38862" y="148908"/>
                  </a:lnTo>
                  <a:lnTo>
                    <a:pt x="0" y="111252"/>
                  </a:lnTo>
                  <a:cubicBezTo>
                    <a:pt x="0" y="111252"/>
                    <a:pt x="64" y="111252"/>
                    <a:pt x="190" y="110935"/>
                  </a:cubicBezTo>
                  <a:lnTo>
                    <a:pt x="254" y="110935"/>
                  </a:lnTo>
                  <a:cubicBezTo>
                    <a:pt x="47561" y="88074"/>
                    <a:pt x="84328" y="48197"/>
                    <a:pt x="103632" y="0"/>
                  </a:cubicBezTo>
                  <a:lnTo>
                    <a:pt x="178181" y="70358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0" name="Freeform 925">
              <a:extLst>
                <a:ext uri="{FF2B5EF4-FFF2-40B4-BE49-F238E27FC236}">
                  <a16:creationId xmlns:a16="http://schemas.microsoft.com/office/drawing/2014/main" id="{A181E1BE-C7C8-9BF1-9CE9-596901763A9D}"/>
                </a:ext>
              </a:extLst>
            </p:cNvPr>
            <p:cNvSpPr/>
            <p:nvPr/>
          </p:nvSpPr>
          <p:spPr>
            <a:xfrm>
              <a:off x="3220480" y="3755168"/>
              <a:ext cx="279873" cy="244159"/>
            </a:xfrm>
            <a:custGeom>
              <a:avLst/>
              <a:gdLst>
                <a:gd name="connsiteX0" fmla="*/ 215963 w 215963"/>
                <a:gd name="connsiteY0" fmla="*/ 117411 h 188404"/>
                <a:gd name="connsiteX1" fmla="*/ 74295 w 215963"/>
                <a:gd name="connsiteY1" fmla="*/ 188404 h 188404"/>
                <a:gd name="connsiteX2" fmla="*/ 0 w 215963"/>
                <a:gd name="connsiteY2" fmla="*/ 100203 h 188404"/>
                <a:gd name="connsiteX3" fmla="*/ 254 w 215963"/>
                <a:gd name="connsiteY3" fmla="*/ 99949 h 188404"/>
                <a:gd name="connsiteX4" fmla="*/ 317 w 215963"/>
                <a:gd name="connsiteY4" fmla="*/ 99949 h 188404"/>
                <a:gd name="connsiteX5" fmla="*/ 114363 w 215963"/>
                <a:gd name="connsiteY5" fmla="*/ 0 h 188404"/>
                <a:gd name="connsiteX6" fmla="*/ 215963 w 215963"/>
                <a:gd name="connsiteY6" fmla="*/ 117411 h 18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63" h="188404">
                  <a:moveTo>
                    <a:pt x="215963" y="117411"/>
                  </a:moveTo>
                  <a:cubicBezTo>
                    <a:pt x="165354" y="123571"/>
                    <a:pt x="120586" y="140398"/>
                    <a:pt x="74295" y="188404"/>
                  </a:cubicBezTo>
                  <a:lnTo>
                    <a:pt x="0" y="100203"/>
                  </a:lnTo>
                  <a:cubicBezTo>
                    <a:pt x="0" y="100203"/>
                    <a:pt x="0" y="100139"/>
                    <a:pt x="254" y="99949"/>
                  </a:cubicBezTo>
                  <a:lnTo>
                    <a:pt x="317" y="99949"/>
                  </a:lnTo>
                  <a:cubicBezTo>
                    <a:pt x="49657" y="81978"/>
                    <a:pt x="90297" y="45974"/>
                    <a:pt x="114363" y="0"/>
                  </a:cubicBezTo>
                  <a:lnTo>
                    <a:pt x="215963" y="117411"/>
                  </a:lnTo>
                  <a:close/>
                </a:path>
              </a:pathLst>
            </a:custGeom>
            <a:solidFill>
              <a:srgbClr val="3E7D5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1" name="Freeform 926">
              <a:extLst>
                <a:ext uri="{FF2B5EF4-FFF2-40B4-BE49-F238E27FC236}">
                  <a16:creationId xmlns:a16="http://schemas.microsoft.com/office/drawing/2014/main" id="{194F5DBA-EB7E-B863-366B-EAD5B21297B0}"/>
                </a:ext>
              </a:extLst>
            </p:cNvPr>
            <p:cNvSpPr/>
            <p:nvPr/>
          </p:nvSpPr>
          <p:spPr>
            <a:xfrm rot="19362598">
              <a:off x="3138038" y="3690627"/>
              <a:ext cx="199721" cy="125165"/>
            </a:xfrm>
            <a:custGeom>
              <a:avLst/>
              <a:gdLst>
                <a:gd name="connsiteX0" fmla="*/ 127190 w 154114"/>
                <a:gd name="connsiteY0" fmla="*/ 0 h 96583"/>
                <a:gd name="connsiteX1" fmla="*/ 154114 w 154114"/>
                <a:gd name="connsiteY1" fmla="*/ 26924 h 96583"/>
                <a:gd name="connsiteX2" fmla="*/ 154114 w 154114"/>
                <a:gd name="connsiteY2" fmla="*/ 69659 h 96583"/>
                <a:gd name="connsiteX3" fmla="*/ 127190 w 154114"/>
                <a:gd name="connsiteY3" fmla="*/ 96583 h 96583"/>
                <a:gd name="connsiteX4" fmla="*/ 26924 w 154114"/>
                <a:gd name="connsiteY4" fmla="*/ 96583 h 96583"/>
                <a:gd name="connsiteX5" fmla="*/ 0 w 154114"/>
                <a:gd name="connsiteY5" fmla="*/ 69659 h 96583"/>
                <a:gd name="connsiteX6" fmla="*/ 0 w 154114"/>
                <a:gd name="connsiteY6" fmla="*/ 26924 h 96583"/>
                <a:gd name="connsiteX7" fmla="*/ 26924 w 154114"/>
                <a:gd name="connsiteY7" fmla="*/ 0 h 96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114" h="96583">
                  <a:moveTo>
                    <a:pt x="127190" y="0"/>
                  </a:moveTo>
                  <a:cubicBezTo>
                    <a:pt x="142060" y="0"/>
                    <a:pt x="154114" y="12054"/>
                    <a:pt x="154114" y="26924"/>
                  </a:cubicBezTo>
                  <a:lnTo>
                    <a:pt x="154114" y="69659"/>
                  </a:lnTo>
                  <a:cubicBezTo>
                    <a:pt x="154114" y="84529"/>
                    <a:pt x="142060" y="96583"/>
                    <a:pt x="127190" y="96583"/>
                  </a:cubicBezTo>
                  <a:lnTo>
                    <a:pt x="26924" y="96583"/>
                  </a:lnTo>
                  <a:cubicBezTo>
                    <a:pt x="12054" y="96583"/>
                    <a:pt x="0" y="84529"/>
                    <a:pt x="0" y="69659"/>
                  </a:cubicBezTo>
                  <a:lnTo>
                    <a:pt x="0" y="26924"/>
                  </a:lnTo>
                  <a:cubicBezTo>
                    <a:pt x="0" y="12054"/>
                    <a:pt x="12054" y="0"/>
                    <a:pt x="26924" y="0"/>
                  </a:cubicBezTo>
                  <a:close/>
                </a:path>
              </a:pathLst>
            </a:custGeom>
            <a:solidFill>
              <a:srgbClr val="5D4E7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2" name="Freeform 927">
              <a:extLst>
                <a:ext uri="{FF2B5EF4-FFF2-40B4-BE49-F238E27FC236}">
                  <a16:creationId xmlns:a16="http://schemas.microsoft.com/office/drawing/2014/main" id="{FC77A88B-E5B3-8B89-37C3-A7AE055D5A6C}"/>
                </a:ext>
              </a:extLst>
            </p:cNvPr>
            <p:cNvSpPr/>
            <p:nvPr/>
          </p:nvSpPr>
          <p:spPr>
            <a:xfrm rot="18900000">
              <a:off x="2655996" y="4195946"/>
              <a:ext cx="199721" cy="127552"/>
            </a:xfrm>
            <a:custGeom>
              <a:avLst/>
              <a:gdLst>
                <a:gd name="connsiteX0" fmla="*/ 127191 w 154114"/>
                <a:gd name="connsiteY0" fmla="*/ 0 h 98425"/>
                <a:gd name="connsiteX1" fmla="*/ 154115 w 154114"/>
                <a:gd name="connsiteY1" fmla="*/ 26924 h 98425"/>
                <a:gd name="connsiteX2" fmla="*/ 154115 w 154114"/>
                <a:gd name="connsiteY2" fmla="*/ 71501 h 98425"/>
                <a:gd name="connsiteX3" fmla="*/ 127191 w 154114"/>
                <a:gd name="connsiteY3" fmla="*/ 98425 h 98425"/>
                <a:gd name="connsiteX4" fmla="*/ 26924 w 154114"/>
                <a:gd name="connsiteY4" fmla="*/ 98425 h 98425"/>
                <a:gd name="connsiteX5" fmla="*/ 0 w 154114"/>
                <a:gd name="connsiteY5" fmla="*/ 71501 h 98425"/>
                <a:gd name="connsiteX6" fmla="*/ 0 w 154114"/>
                <a:gd name="connsiteY6" fmla="*/ 26924 h 98425"/>
                <a:gd name="connsiteX7" fmla="*/ 26924 w 154114"/>
                <a:gd name="connsiteY7" fmla="*/ 0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114" h="98425">
                  <a:moveTo>
                    <a:pt x="127191" y="0"/>
                  </a:moveTo>
                  <a:cubicBezTo>
                    <a:pt x="142060" y="0"/>
                    <a:pt x="154115" y="12054"/>
                    <a:pt x="154115" y="26924"/>
                  </a:cubicBezTo>
                  <a:lnTo>
                    <a:pt x="154115" y="71501"/>
                  </a:lnTo>
                  <a:cubicBezTo>
                    <a:pt x="154115" y="86371"/>
                    <a:pt x="142060" y="98425"/>
                    <a:pt x="127191" y="98425"/>
                  </a:cubicBezTo>
                  <a:lnTo>
                    <a:pt x="26924" y="98425"/>
                  </a:lnTo>
                  <a:cubicBezTo>
                    <a:pt x="12055" y="98425"/>
                    <a:pt x="0" y="86371"/>
                    <a:pt x="0" y="71501"/>
                  </a:cubicBezTo>
                  <a:lnTo>
                    <a:pt x="0" y="26924"/>
                  </a:lnTo>
                  <a:cubicBezTo>
                    <a:pt x="0" y="12054"/>
                    <a:pt x="12055" y="0"/>
                    <a:pt x="26924" y="0"/>
                  </a:cubicBezTo>
                  <a:close/>
                </a:path>
              </a:pathLst>
            </a:custGeom>
            <a:solidFill>
              <a:srgbClr val="5D4E7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3" name="Freeform 928">
              <a:extLst>
                <a:ext uri="{FF2B5EF4-FFF2-40B4-BE49-F238E27FC236}">
                  <a16:creationId xmlns:a16="http://schemas.microsoft.com/office/drawing/2014/main" id="{7AE3EEDB-0449-C736-4633-E5C1D6D43D39}"/>
                </a:ext>
              </a:extLst>
            </p:cNvPr>
            <p:cNvSpPr/>
            <p:nvPr/>
          </p:nvSpPr>
          <p:spPr>
            <a:xfrm>
              <a:off x="1624269" y="3643168"/>
              <a:ext cx="478444" cy="342580"/>
            </a:xfrm>
            <a:custGeom>
              <a:avLst/>
              <a:gdLst>
                <a:gd name="connsiteX0" fmla="*/ 121222 w 369189"/>
                <a:gd name="connsiteY0" fmla="*/ 245872 h 264350"/>
                <a:gd name="connsiteX1" fmla="*/ 155575 w 369189"/>
                <a:gd name="connsiteY1" fmla="*/ 194501 h 264350"/>
                <a:gd name="connsiteX2" fmla="*/ 0 w 369189"/>
                <a:gd name="connsiteY2" fmla="*/ 92139 h 264350"/>
                <a:gd name="connsiteX3" fmla="*/ 72136 w 369189"/>
                <a:gd name="connsiteY3" fmla="*/ 0 h 264350"/>
                <a:gd name="connsiteX4" fmla="*/ 222695 w 369189"/>
                <a:gd name="connsiteY4" fmla="*/ 94107 h 264350"/>
                <a:gd name="connsiteX5" fmla="*/ 247460 w 369189"/>
                <a:gd name="connsiteY5" fmla="*/ 57023 h 264350"/>
                <a:gd name="connsiteX6" fmla="*/ 254317 w 369189"/>
                <a:gd name="connsiteY6" fmla="*/ 46799 h 264350"/>
                <a:gd name="connsiteX7" fmla="*/ 259588 w 369189"/>
                <a:gd name="connsiteY7" fmla="*/ 56769 h 264350"/>
                <a:gd name="connsiteX8" fmla="*/ 369189 w 369189"/>
                <a:gd name="connsiteY8" fmla="*/ 264351 h 264350"/>
                <a:gd name="connsiteX9" fmla="*/ 121222 w 369189"/>
                <a:gd name="connsiteY9" fmla="*/ 245872 h 2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9189" h="264350">
                  <a:moveTo>
                    <a:pt x="121222" y="245872"/>
                  </a:moveTo>
                  <a:lnTo>
                    <a:pt x="155575" y="194501"/>
                  </a:lnTo>
                  <a:lnTo>
                    <a:pt x="0" y="92139"/>
                  </a:lnTo>
                  <a:cubicBezTo>
                    <a:pt x="25972" y="60135"/>
                    <a:pt x="50102" y="29147"/>
                    <a:pt x="72136" y="0"/>
                  </a:cubicBezTo>
                  <a:lnTo>
                    <a:pt x="222695" y="94107"/>
                  </a:lnTo>
                  <a:lnTo>
                    <a:pt x="247460" y="57023"/>
                  </a:lnTo>
                  <a:lnTo>
                    <a:pt x="254317" y="46799"/>
                  </a:lnTo>
                  <a:lnTo>
                    <a:pt x="259588" y="56769"/>
                  </a:lnTo>
                  <a:lnTo>
                    <a:pt x="369189" y="264351"/>
                  </a:lnTo>
                  <a:lnTo>
                    <a:pt x="121222" y="245872"/>
                  </a:lnTo>
                  <a:close/>
                </a:path>
              </a:pathLst>
            </a:custGeom>
            <a:solidFill>
              <a:srgbClr val="CECEC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4" name="Freeform 929">
              <a:extLst>
                <a:ext uri="{FF2B5EF4-FFF2-40B4-BE49-F238E27FC236}">
                  <a16:creationId xmlns:a16="http://schemas.microsoft.com/office/drawing/2014/main" id="{DB7EBC49-2B06-3199-F532-9C2E0B478367}"/>
                </a:ext>
              </a:extLst>
            </p:cNvPr>
            <p:cNvSpPr/>
            <p:nvPr/>
          </p:nvSpPr>
          <p:spPr>
            <a:xfrm>
              <a:off x="2031366" y="3046801"/>
              <a:ext cx="451944" cy="334515"/>
            </a:xfrm>
            <a:custGeom>
              <a:avLst/>
              <a:gdLst>
                <a:gd name="connsiteX0" fmla="*/ 100774 w 348741"/>
                <a:gd name="connsiteY0" fmla="*/ 239649 h 258127"/>
                <a:gd name="connsiteX1" fmla="*/ 135128 w 348741"/>
                <a:gd name="connsiteY1" fmla="*/ 188277 h 258127"/>
                <a:gd name="connsiteX2" fmla="*/ 0 w 348741"/>
                <a:gd name="connsiteY2" fmla="*/ 103315 h 258127"/>
                <a:gd name="connsiteX3" fmla="*/ 61595 w 348741"/>
                <a:gd name="connsiteY3" fmla="*/ 0 h 258127"/>
                <a:gd name="connsiteX4" fmla="*/ 202247 w 348741"/>
                <a:gd name="connsiteY4" fmla="*/ 87884 h 258127"/>
                <a:gd name="connsiteX5" fmla="*/ 233870 w 348741"/>
                <a:gd name="connsiteY5" fmla="*/ 40577 h 258127"/>
                <a:gd name="connsiteX6" fmla="*/ 253873 w 348741"/>
                <a:gd name="connsiteY6" fmla="*/ 78486 h 258127"/>
                <a:gd name="connsiteX7" fmla="*/ 241808 w 348741"/>
                <a:gd name="connsiteY7" fmla="*/ 87566 h 258127"/>
                <a:gd name="connsiteX8" fmla="*/ 241808 w 348741"/>
                <a:gd name="connsiteY8" fmla="*/ 164783 h 258127"/>
                <a:gd name="connsiteX9" fmla="*/ 304863 w 348741"/>
                <a:gd name="connsiteY9" fmla="*/ 175006 h 258127"/>
                <a:gd name="connsiteX10" fmla="*/ 348742 w 348741"/>
                <a:gd name="connsiteY10" fmla="*/ 258127 h 258127"/>
                <a:gd name="connsiteX11" fmla="*/ 100774 w 348741"/>
                <a:gd name="connsiteY11" fmla="*/ 239649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8741" h="258127">
                  <a:moveTo>
                    <a:pt x="100774" y="239649"/>
                  </a:moveTo>
                  <a:lnTo>
                    <a:pt x="135128" y="188277"/>
                  </a:lnTo>
                  <a:lnTo>
                    <a:pt x="0" y="103315"/>
                  </a:lnTo>
                  <a:cubicBezTo>
                    <a:pt x="20447" y="69977"/>
                    <a:pt x="41084" y="35433"/>
                    <a:pt x="61595" y="0"/>
                  </a:cubicBezTo>
                  <a:lnTo>
                    <a:pt x="202247" y="87884"/>
                  </a:lnTo>
                  <a:lnTo>
                    <a:pt x="233870" y="40577"/>
                  </a:lnTo>
                  <a:lnTo>
                    <a:pt x="253873" y="78486"/>
                  </a:lnTo>
                  <a:cubicBezTo>
                    <a:pt x="249555" y="80835"/>
                    <a:pt x="245491" y="83883"/>
                    <a:pt x="241808" y="87566"/>
                  </a:cubicBezTo>
                  <a:cubicBezTo>
                    <a:pt x="220472" y="108902"/>
                    <a:pt x="220472" y="143446"/>
                    <a:pt x="241808" y="164783"/>
                  </a:cubicBezTo>
                  <a:cubicBezTo>
                    <a:pt x="258826" y="181864"/>
                    <a:pt x="284416" y="185293"/>
                    <a:pt x="304863" y="175006"/>
                  </a:cubicBezTo>
                  <a:lnTo>
                    <a:pt x="348742" y="258127"/>
                  </a:lnTo>
                  <a:lnTo>
                    <a:pt x="100774" y="239649"/>
                  </a:lnTo>
                  <a:close/>
                </a:path>
              </a:pathLst>
            </a:custGeom>
            <a:solidFill>
              <a:srgbClr val="CECECE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5" name="Freeform 930">
              <a:extLst>
                <a:ext uri="{FF2B5EF4-FFF2-40B4-BE49-F238E27FC236}">
                  <a16:creationId xmlns:a16="http://schemas.microsoft.com/office/drawing/2014/main" id="{BB35FA12-1ADF-AD48-241A-EE15EB4FCBD4}"/>
                </a:ext>
              </a:extLst>
            </p:cNvPr>
            <p:cNvSpPr/>
            <p:nvPr/>
          </p:nvSpPr>
          <p:spPr>
            <a:xfrm>
              <a:off x="2229277" y="2803218"/>
              <a:ext cx="15717" cy="30200"/>
            </a:xfrm>
            <a:custGeom>
              <a:avLst/>
              <a:gdLst>
                <a:gd name="connsiteX0" fmla="*/ 12128 w 12128"/>
                <a:gd name="connsiteY0" fmla="*/ 0 h 23304"/>
                <a:gd name="connsiteX1" fmla="*/ 0 w 12128"/>
                <a:gd name="connsiteY1" fmla="*/ 23305 h 23304"/>
                <a:gd name="connsiteX2" fmla="*/ 12128 w 12128"/>
                <a:gd name="connsiteY2" fmla="*/ 0 h 23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28" h="23304">
                  <a:moveTo>
                    <a:pt x="12128" y="0"/>
                  </a:moveTo>
                  <a:cubicBezTo>
                    <a:pt x="8191" y="7811"/>
                    <a:pt x="4127" y="15621"/>
                    <a:pt x="0" y="23305"/>
                  </a:cubicBezTo>
                  <a:cubicBezTo>
                    <a:pt x="1968" y="14859"/>
                    <a:pt x="6033" y="6858"/>
                    <a:pt x="12128" y="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6" name="Freeform 932">
              <a:extLst>
                <a:ext uri="{FF2B5EF4-FFF2-40B4-BE49-F238E27FC236}">
                  <a16:creationId xmlns:a16="http://schemas.microsoft.com/office/drawing/2014/main" id="{D92ED45A-2F3B-1349-3DBB-1C26510EB08D}"/>
                </a:ext>
              </a:extLst>
            </p:cNvPr>
            <p:cNvSpPr/>
            <p:nvPr/>
          </p:nvSpPr>
          <p:spPr>
            <a:xfrm>
              <a:off x="1696191" y="398698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7" name="Freeform 933">
              <a:extLst>
                <a:ext uri="{FF2B5EF4-FFF2-40B4-BE49-F238E27FC236}">
                  <a16:creationId xmlns:a16="http://schemas.microsoft.com/office/drawing/2014/main" id="{64C5C00E-9102-8354-B658-B06208A5BC27}"/>
                </a:ext>
              </a:extLst>
            </p:cNvPr>
            <p:cNvSpPr/>
            <p:nvPr/>
          </p:nvSpPr>
          <p:spPr>
            <a:xfrm>
              <a:off x="1400352" y="4023768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8" name="Freeform 934">
              <a:extLst>
                <a:ext uri="{FF2B5EF4-FFF2-40B4-BE49-F238E27FC236}">
                  <a16:creationId xmlns:a16="http://schemas.microsoft.com/office/drawing/2014/main" id="{5BEEECD0-FB63-3A70-3A50-390C52400BDE}"/>
                </a:ext>
              </a:extLst>
            </p:cNvPr>
            <p:cNvSpPr/>
            <p:nvPr/>
          </p:nvSpPr>
          <p:spPr>
            <a:xfrm>
              <a:off x="1880936" y="3575855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9" name="Freeform 935">
              <a:extLst>
                <a:ext uri="{FF2B5EF4-FFF2-40B4-BE49-F238E27FC236}">
                  <a16:creationId xmlns:a16="http://schemas.microsoft.com/office/drawing/2014/main" id="{D6A50AF5-E09A-DC31-8E5E-ED4EFE6988E3}"/>
                </a:ext>
              </a:extLst>
            </p:cNvPr>
            <p:cNvSpPr/>
            <p:nvPr/>
          </p:nvSpPr>
          <p:spPr>
            <a:xfrm>
              <a:off x="2303175" y="3665635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0" name="Freeform 936">
              <a:extLst>
                <a:ext uri="{FF2B5EF4-FFF2-40B4-BE49-F238E27FC236}">
                  <a16:creationId xmlns:a16="http://schemas.microsoft.com/office/drawing/2014/main" id="{08F618FE-6503-F738-807F-D4F77E0DE48E}"/>
                </a:ext>
              </a:extLst>
            </p:cNvPr>
            <p:cNvSpPr/>
            <p:nvPr/>
          </p:nvSpPr>
          <p:spPr>
            <a:xfrm>
              <a:off x="2226396" y="4179382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1" name="Freeform 937">
              <a:extLst>
                <a:ext uri="{FF2B5EF4-FFF2-40B4-BE49-F238E27FC236}">
                  <a16:creationId xmlns:a16="http://schemas.microsoft.com/office/drawing/2014/main" id="{B4317B32-1278-12D7-F77F-C7D3312F8773}"/>
                </a:ext>
              </a:extLst>
            </p:cNvPr>
            <p:cNvSpPr/>
            <p:nvPr/>
          </p:nvSpPr>
          <p:spPr>
            <a:xfrm>
              <a:off x="2774870" y="3697647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2" name="Freeform 938">
              <a:extLst>
                <a:ext uri="{FF2B5EF4-FFF2-40B4-BE49-F238E27FC236}">
                  <a16:creationId xmlns:a16="http://schemas.microsoft.com/office/drawing/2014/main" id="{DA01C16B-424D-C3FD-8118-ABDFCA2D66CF}"/>
                </a:ext>
              </a:extLst>
            </p:cNvPr>
            <p:cNvSpPr/>
            <p:nvPr/>
          </p:nvSpPr>
          <p:spPr>
            <a:xfrm>
              <a:off x="2605350" y="336181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3" name="Freeform 939">
              <a:extLst>
                <a:ext uri="{FF2B5EF4-FFF2-40B4-BE49-F238E27FC236}">
                  <a16:creationId xmlns:a16="http://schemas.microsoft.com/office/drawing/2014/main" id="{CC0B8CFD-B6E4-363A-073C-D4BC7072B1D6}"/>
                </a:ext>
              </a:extLst>
            </p:cNvPr>
            <p:cNvSpPr/>
            <p:nvPr/>
          </p:nvSpPr>
          <p:spPr>
            <a:xfrm>
              <a:off x="2618845" y="2912418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4" name="Freeform 940">
              <a:extLst>
                <a:ext uri="{FF2B5EF4-FFF2-40B4-BE49-F238E27FC236}">
                  <a16:creationId xmlns:a16="http://schemas.microsoft.com/office/drawing/2014/main" id="{54799CDF-B3F0-2CE6-D330-9D46703A2B73}"/>
                </a:ext>
              </a:extLst>
            </p:cNvPr>
            <p:cNvSpPr/>
            <p:nvPr/>
          </p:nvSpPr>
          <p:spPr>
            <a:xfrm>
              <a:off x="2960108" y="3191059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5" name="Freeform 941">
              <a:extLst>
                <a:ext uri="{FF2B5EF4-FFF2-40B4-BE49-F238E27FC236}">
                  <a16:creationId xmlns:a16="http://schemas.microsoft.com/office/drawing/2014/main" id="{E2819F2B-ECBE-26AD-ECE7-692C7530C912}"/>
                </a:ext>
              </a:extLst>
            </p:cNvPr>
            <p:cNvSpPr/>
            <p:nvPr/>
          </p:nvSpPr>
          <p:spPr>
            <a:xfrm>
              <a:off x="2227256" y="2779270"/>
              <a:ext cx="141442" cy="141479"/>
            </a:xfrm>
            <a:custGeom>
              <a:avLst/>
              <a:gdLst>
                <a:gd name="connsiteX0" fmla="*/ 93189 w 109143"/>
                <a:gd name="connsiteY0" fmla="*/ 93218 h 109172"/>
                <a:gd name="connsiteX1" fmla="*/ 15973 w 109143"/>
                <a:gd name="connsiteY1" fmla="*/ 93218 h 109172"/>
                <a:gd name="connsiteX2" fmla="*/ 1495 w 109143"/>
                <a:gd name="connsiteY2" fmla="*/ 41974 h 109172"/>
                <a:gd name="connsiteX3" fmla="*/ 1495 w 109143"/>
                <a:gd name="connsiteY3" fmla="*/ 41910 h 109172"/>
                <a:gd name="connsiteX4" fmla="*/ 1559 w 109143"/>
                <a:gd name="connsiteY4" fmla="*/ 41783 h 109172"/>
                <a:gd name="connsiteX5" fmla="*/ 13687 w 109143"/>
                <a:gd name="connsiteY5" fmla="*/ 18478 h 109172"/>
                <a:gd name="connsiteX6" fmla="*/ 13814 w 109143"/>
                <a:gd name="connsiteY6" fmla="*/ 18352 h 109172"/>
                <a:gd name="connsiteX7" fmla="*/ 15973 w 109143"/>
                <a:gd name="connsiteY7" fmla="*/ 16002 h 109172"/>
                <a:gd name="connsiteX8" fmla="*/ 93189 w 109143"/>
                <a:gd name="connsiteY8" fmla="*/ 16002 h 109172"/>
                <a:gd name="connsiteX9" fmla="*/ 93189 w 109143"/>
                <a:gd name="connsiteY9" fmla="*/ 93218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143" h="109172">
                  <a:moveTo>
                    <a:pt x="93189" y="93218"/>
                  </a:moveTo>
                  <a:cubicBezTo>
                    <a:pt x="71853" y="114491"/>
                    <a:pt x="37309" y="114491"/>
                    <a:pt x="15973" y="93218"/>
                  </a:cubicBezTo>
                  <a:cubicBezTo>
                    <a:pt x="2067" y="79312"/>
                    <a:pt x="-2759" y="59753"/>
                    <a:pt x="1495" y="41974"/>
                  </a:cubicBezTo>
                  <a:cubicBezTo>
                    <a:pt x="1495" y="41974"/>
                    <a:pt x="1495" y="41955"/>
                    <a:pt x="1495" y="41910"/>
                  </a:cubicBezTo>
                  <a:cubicBezTo>
                    <a:pt x="1495" y="41910"/>
                    <a:pt x="1559" y="41783"/>
                    <a:pt x="1559" y="41783"/>
                  </a:cubicBezTo>
                  <a:cubicBezTo>
                    <a:pt x="3527" y="33338"/>
                    <a:pt x="7591" y="25337"/>
                    <a:pt x="13687" y="18478"/>
                  </a:cubicBezTo>
                  <a:cubicBezTo>
                    <a:pt x="13687" y="18415"/>
                    <a:pt x="13814" y="18352"/>
                    <a:pt x="13814" y="18352"/>
                  </a:cubicBezTo>
                  <a:cubicBezTo>
                    <a:pt x="14512" y="17526"/>
                    <a:pt x="15211" y="16764"/>
                    <a:pt x="15973" y="16002"/>
                  </a:cubicBezTo>
                  <a:cubicBezTo>
                    <a:pt x="37309" y="-5334"/>
                    <a:pt x="71853" y="-5334"/>
                    <a:pt x="93189" y="16002"/>
                  </a:cubicBezTo>
                  <a:cubicBezTo>
                    <a:pt x="114461" y="37338"/>
                    <a:pt x="114461" y="71882"/>
                    <a:pt x="93189" y="9321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6" name="Freeform 942">
              <a:extLst>
                <a:ext uri="{FF2B5EF4-FFF2-40B4-BE49-F238E27FC236}">
                  <a16:creationId xmlns:a16="http://schemas.microsoft.com/office/drawing/2014/main" id="{684D94B8-F8C3-85BB-285F-4CE3DDBA9FD9}"/>
                </a:ext>
              </a:extLst>
            </p:cNvPr>
            <p:cNvSpPr/>
            <p:nvPr/>
          </p:nvSpPr>
          <p:spPr>
            <a:xfrm>
              <a:off x="3142303" y="4094211"/>
              <a:ext cx="1120400" cy="713138"/>
            </a:xfrm>
            <a:custGeom>
              <a:avLst/>
              <a:gdLst>
                <a:gd name="connsiteX0" fmla="*/ 864553 w 864552"/>
                <a:gd name="connsiteY0" fmla="*/ 63 h 550290"/>
                <a:gd name="connsiteX1" fmla="*/ 864553 w 864552"/>
                <a:gd name="connsiteY1" fmla="*/ 409257 h 550290"/>
                <a:gd name="connsiteX2" fmla="*/ 723582 w 864552"/>
                <a:gd name="connsiteY2" fmla="*/ 550290 h 550290"/>
                <a:gd name="connsiteX3" fmla="*/ 0 w 864552"/>
                <a:gd name="connsiteY3" fmla="*/ 550290 h 550290"/>
                <a:gd name="connsiteX4" fmla="*/ 25908 w 864552"/>
                <a:gd name="connsiteY4" fmla="*/ 542036 h 550290"/>
                <a:gd name="connsiteX5" fmla="*/ 39688 w 864552"/>
                <a:gd name="connsiteY5" fmla="*/ 537590 h 550290"/>
                <a:gd name="connsiteX6" fmla="*/ 97853 w 864552"/>
                <a:gd name="connsiteY6" fmla="*/ 514603 h 550290"/>
                <a:gd name="connsiteX7" fmla="*/ 107696 w 864552"/>
                <a:gd name="connsiteY7" fmla="*/ 509015 h 550290"/>
                <a:gd name="connsiteX8" fmla="*/ 112141 w 864552"/>
                <a:gd name="connsiteY8" fmla="*/ 506158 h 550290"/>
                <a:gd name="connsiteX9" fmla="*/ 167259 w 864552"/>
                <a:gd name="connsiteY9" fmla="*/ 409067 h 550290"/>
                <a:gd name="connsiteX10" fmla="*/ 170751 w 864552"/>
                <a:gd name="connsiteY10" fmla="*/ 397636 h 550290"/>
                <a:gd name="connsiteX11" fmla="*/ 174307 w 864552"/>
                <a:gd name="connsiteY11" fmla="*/ 386397 h 550290"/>
                <a:gd name="connsiteX12" fmla="*/ 184594 w 864552"/>
                <a:gd name="connsiteY12" fmla="*/ 355917 h 550290"/>
                <a:gd name="connsiteX13" fmla="*/ 189294 w 864552"/>
                <a:gd name="connsiteY13" fmla="*/ 342963 h 550290"/>
                <a:gd name="connsiteX14" fmla="*/ 205867 w 864552"/>
                <a:gd name="connsiteY14" fmla="*/ 303275 h 550290"/>
                <a:gd name="connsiteX15" fmla="*/ 208153 w 864552"/>
                <a:gd name="connsiteY15" fmla="*/ 298449 h 550290"/>
                <a:gd name="connsiteX16" fmla="*/ 262445 w 864552"/>
                <a:gd name="connsiteY16" fmla="*/ 223837 h 550290"/>
                <a:gd name="connsiteX17" fmla="*/ 262509 w 864552"/>
                <a:gd name="connsiteY17" fmla="*/ 223774 h 550290"/>
                <a:gd name="connsiteX18" fmla="*/ 264351 w 864552"/>
                <a:gd name="connsiteY18" fmla="*/ 222376 h 550290"/>
                <a:gd name="connsiteX19" fmla="*/ 287274 w 864552"/>
                <a:gd name="connsiteY19" fmla="*/ 207263 h 550290"/>
                <a:gd name="connsiteX20" fmla="*/ 289560 w 864552"/>
                <a:gd name="connsiteY20" fmla="*/ 206120 h 550290"/>
                <a:gd name="connsiteX21" fmla="*/ 296799 w 864552"/>
                <a:gd name="connsiteY21" fmla="*/ 203072 h 550290"/>
                <a:gd name="connsiteX22" fmla="*/ 300736 w 864552"/>
                <a:gd name="connsiteY22" fmla="*/ 201802 h 550290"/>
                <a:gd name="connsiteX23" fmla="*/ 302069 w 864552"/>
                <a:gd name="connsiteY23" fmla="*/ 201421 h 550290"/>
                <a:gd name="connsiteX24" fmla="*/ 306007 w 864552"/>
                <a:gd name="connsiteY24" fmla="*/ 200342 h 550290"/>
                <a:gd name="connsiteX25" fmla="*/ 308546 w 864552"/>
                <a:gd name="connsiteY25" fmla="*/ 199770 h 550290"/>
                <a:gd name="connsiteX26" fmla="*/ 317309 w 864552"/>
                <a:gd name="connsiteY26" fmla="*/ 198183 h 550290"/>
                <a:gd name="connsiteX27" fmla="*/ 320103 w 864552"/>
                <a:gd name="connsiteY27" fmla="*/ 197802 h 550290"/>
                <a:gd name="connsiteX28" fmla="*/ 337947 w 864552"/>
                <a:gd name="connsiteY28" fmla="*/ 196214 h 550290"/>
                <a:gd name="connsiteX29" fmla="*/ 346265 w 864552"/>
                <a:gd name="connsiteY29" fmla="*/ 195833 h 550290"/>
                <a:gd name="connsiteX30" fmla="*/ 346329 w 864552"/>
                <a:gd name="connsiteY30" fmla="*/ 195833 h 550290"/>
                <a:gd name="connsiteX31" fmla="*/ 353314 w 864552"/>
                <a:gd name="connsiteY31" fmla="*/ 195643 h 550290"/>
                <a:gd name="connsiteX32" fmla="*/ 363982 w 864552"/>
                <a:gd name="connsiteY32" fmla="*/ 195516 h 550290"/>
                <a:gd name="connsiteX33" fmla="*/ 378777 w 864552"/>
                <a:gd name="connsiteY33" fmla="*/ 195516 h 550290"/>
                <a:gd name="connsiteX34" fmla="*/ 400177 w 864552"/>
                <a:gd name="connsiteY34" fmla="*/ 195833 h 550290"/>
                <a:gd name="connsiteX35" fmla="*/ 439547 w 864552"/>
                <a:gd name="connsiteY35" fmla="*/ 196849 h 550290"/>
                <a:gd name="connsiteX36" fmla="*/ 709358 w 864552"/>
                <a:gd name="connsiteY36" fmla="*/ 64388 h 550290"/>
                <a:gd name="connsiteX37" fmla="*/ 713867 w 864552"/>
                <a:gd name="connsiteY37" fmla="*/ 59689 h 550290"/>
                <a:gd name="connsiteX38" fmla="*/ 723265 w 864552"/>
                <a:gd name="connsiteY38" fmla="*/ 50863 h 550290"/>
                <a:gd name="connsiteX39" fmla="*/ 745363 w 864552"/>
                <a:gd name="connsiteY39" fmla="*/ 34226 h 550290"/>
                <a:gd name="connsiteX40" fmla="*/ 749237 w 864552"/>
                <a:gd name="connsiteY40" fmla="*/ 31749 h 550290"/>
                <a:gd name="connsiteX41" fmla="*/ 762571 w 864552"/>
                <a:gd name="connsiteY41" fmla="*/ 24193 h 550290"/>
                <a:gd name="connsiteX42" fmla="*/ 767016 w 864552"/>
                <a:gd name="connsiteY42" fmla="*/ 21970 h 550290"/>
                <a:gd name="connsiteX43" fmla="*/ 771207 w 864552"/>
                <a:gd name="connsiteY43" fmla="*/ 20002 h 550290"/>
                <a:gd name="connsiteX44" fmla="*/ 794512 w 864552"/>
                <a:gd name="connsiteY44" fmla="*/ 10858 h 550290"/>
                <a:gd name="connsiteX45" fmla="*/ 803910 w 864552"/>
                <a:gd name="connsiteY45" fmla="*/ 8064 h 550290"/>
                <a:gd name="connsiteX46" fmla="*/ 864553 w 864552"/>
                <a:gd name="connsiteY46" fmla="*/ 63 h 55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64552" h="550290">
                  <a:moveTo>
                    <a:pt x="864553" y="63"/>
                  </a:moveTo>
                  <a:lnTo>
                    <a:pt x="864553" y="409257"/>
                  </a:lnTo>
                  <a:cubicBezTo>
                    <a:pt x="864553" y="487171"/>
                    <a:pt x="801433" y="550290"/>
                    <a:pt x="723582" y="550290"/>
                  </a:cubicBezTo>
                  <a:lnTo>
                    <a:pt x="0" y="550290"/>
                  </a:lnTo>
                  <a:cubicBezTo>
                    <a:pt x="8636" y="547560"/>
                    <a:pt x="17335" y="544830"/>
                    <a:pt x="25908" y="542036"/>
                  </a:cubicBezTo>
                  <a:cubicBezTo>
                    <a:pt x="30543" y="540575"/>
                    <a:pt x="35179" y="539051"/>
                    <a:pt x="39688" y="537590"/>
                  </a:cubicBezTo>
                  <a:cubicBezTo>
                    <a:pt x="61468" y="530288"/>
                    <a:pt x="81851" y="522858"/>
                    <a:pt x="97853" y="514603"/>
                  </a:cubicBezTo>
                  <a:cubicBezTo>
                    <a:pt x="101346" y="512762"/>
                    <a:pt x="104648" y="510920"/>
                    <a:pt x="107696" y="509015"/>
                  </a:cubicBezTo>
                  <a:cubicBezTo>
                    <a:pt x="109220" y="508126"/>
                    <a:pt x="110744" y="507174"/>
                    <a:pt x="112141" y="506158"/>
                  </a:cubicBezTo>
                  <a:cubicBezTo>
                    <a:pt x="135128" y="490283"/>
                    <a:pt x="153988" y="453199"/>
                    <a:pt x="167259" y="409067"/>
                  </a:cubicBezTo>
                  <a:cubicBezTo>
                    <a:pt x="168402" y="405256"/>
                    <a:pt x="169545" y="401446"/>
                    <a:pt x="170751" y="397636"/>
                  </a:cubicBezTo>
                  <a:cubicBezTo>
                    <a:pt x="171894" y="393890"/>
                    <a:pt x="173101" y="390143"/>
                    <a:pt x="174307" y="386397"/>
                  </a:cubicBezTo>
                  <a:cubicBezTo>
                    <a:pt x="177609" y="376046"/>
                    <a:pt x="181038" y="365823"/>
                    <a:pt x="184594" y="355917"/>
                  </a:cubicBezTo>
                  <a:cubicBezTo>
                    <a:pt x="186119" y="351536"/>
                    <a:pt x="187706" y="347217"/>
                    <a:pt x="189294" y="342963"/>
                  </a:cubicBezTo>
                  <a:cubicBezTo>
                    <a:pt x="194501" y="329056"/>
                    <a:pt x="200025" y="315721"/>
                    <a:pt x="205867" y="303275"/>
                  </a:cubicBezTo>
                  <a:cubicBezTo>
                    <a:pt x="206629" y="301624"/>
                    <a:pt x="207391" y="300037"/>
                    <a:pt x="208153" y="298449"/>
                  </a:cubicBezTo>
                  <a:cubicBezTo>
                    <a:pt x="223647" y="266318"/>
                    <a:pt x="241363" y="240093"/>
                    <a:pt x="262445" y="223837"/>
                  </a:cubicBezTo>
                  <a:cubicBezTo>
                    <a:pt x="262509" y="223837"/>
                    <a:pt x="262509" y="223774"/>
                    <a:pt x="262509" y="223774"/>
                  </a:cubicBezTo>
                  <a:cubicBezTo>
                    <a:pt x="263080" y="223329"/>
                    <a:pt x="263715" y="222821"/>
                    <a:pt x="264351" y="222376"/>
                  </a:cubicBezTo>
                  <a:cubicBezTo>
                    <a:pt x="272859" y="216090"/>
                    <a:pt x="279717" y="211137"/>
                    <a:pt x="287274" y="207263"/>
                  </a:cubicBezTo>
                  <a:lnTo>
                    <a:pt x="289560" y="206120"/>
                  </a:lnTo>
                  <a:cubicBezTo>
                    <a:pt x="291909" y="204977"/>
                    <a:pt x="294259" y="204025"/>
                    <a:pt x="296799" y="203072"/>
                  </a:cubicBezTo>
                  <a:cubicBezTo>
                    <a:pt x="298069" y="202628"/>
                    <a:pt x="299402" y="202183"/>
                    <a:pt x="300736" y="201802"/>
                  </a:cubicBezTo>
                  <a:cubicBezTo>
                    <a:pt x="301180" y="201675"/>
                    <a:pt x="301625" y="201549"/>
                    <a:pt x="302069" y="201421"/>
                  </a:cubicBezTo>
                  <a:cubicBezTo>
                    <a:pt x="303339" y="201040"/>
                    <a:pt x="304609" y="200723"/>
                    <a:pt x="306007" y="200342"/>
                  </a:cubicBezTo>
                  <a:cubicBezTo>
                    <a:pt x="306832" y="200151"/>
                    <a:pt x="307657" y="199961"/>
                    <a:pt x="308546" y="199770"/>
                  </a:cubicBezTo>
                  <a:cubicBezTo>
                    <a:pt x="311277" y="199135"/>
                    <a:pt x="314134" y="198627"/>
                    <a:pt x="317309" y="198183"/>
                  </a:cubicBezTo>
                  <a:cubicBezTo>
                    <a:pt x="318198" y="198056"/>
                    <a:pt x="319151" y="197929"/>
                    <a:pt x="320103" y="197802"/>
                  </a:cubicBezTo>
                  <a:cubicBezTo>
                    <a:pt x="325310" y="197103"/>
                    <a:pt x="331216" y="196595"/>
                    <a:pt x="337947" y="196214"/>
                  </a:cubicBezTo>
                  <a:cubicBezTo>
                    <a:pt x="340551" y="196087"/>
                    <a:pt x="343344" y="195960"/>
                    <a:pt x="346265" y="195833"/>
                  </a:cubicBezTo>
                  <a:lnTo>
                    <a:pt x="346329" y="195833"/>
                  </a:lnTo>
                  <a:cubicBezTo>
                    <a:pt x="348551" y="195770"/>
                    <a:pt x="350901" y="195706"/>
                    <a:pt x="353314" y="195643"/>
                  </a:cubicBezTo>
                  <a:cubicBezTo>
                    <a:pt x="356679" y="195580"/>
                    <a:pt x="360235" y="195516"/>
                    <a:pt x="363982" y="195516"/>
                  </a:cubicBezTo>
                  <a:cubicBezTo>
                    <a:pt x="368617" y="195516"/>
                    <a:pt x="373570" y="195516"/>
                    <a:pt x="378777" y="195516"/>
                  </a:cubicBezTo>
                  <a:cubicBezTo>
                    <a:pt x="385382" y="195516"/>
                    <a:pt x="392494" y="195643"/>
                    <a:pt x="400177" y="195833"/>
                  </a:cubicBezTo>
                  <a:cubicBezTo>
                    <a:pt x="411925" y="196024"/>
                    <a:pt x="425006" y="196405"/>
                    <a:pt x="439547" y="196849"/>
                  </a:cubicBezTo>
                  <a:cubicBezTo>
                    <a:pt x="552450" y="200342"/>
                    <a:pt x="627126" y="153225"/>
                    <a:pt x="709358" y="64388"/>
                  </a:cubicBezTo>
                  <a:cubicBezTo>
                    <a:pt x="710819" y="62801"/>
                    <a:pt x="712343" y="61213"/>
                    <a:pt x="713867" y="59689"/>
                  </a:cubicBezTo>
                  <a:cubicBezTo>
                    <a:pt x="716978" y="56578"/>
                    <a:pt x="720090" y="53657"/>
                    <a:pt x="723265" y="50863"/>
                  </a:cubicBezTo>
                  <a:cubicBezTo>
                    <a:pt x="730377" y="44576"/>
                    <a:pt x="737807" y="39052"/>
                    <a:pt x="745363" y="34226"/>
                  </a:cubicBezTo>
                  <a:cubicBezTo>
                    <a:pt x="746633" y="33337"/>
                    <a:pt x="747903" y="32511"/>
                    <a:pt x="749237" y="31749"/>
                  </a:cubicBezTo>
                  <a:cubicBezTo>
                    <a:pt x="753682" y="28955"/>
                    <a:pt x="758126" y="26479"/>
                    <a:pt x="762571" y="24193"/>
                  </a:cubicBezTo>
                  <a:cubicBezTo>
                    <a:pt x="764032" y="23431"/>
                    <a:pt x="765493" y="22669"/>
                    <a:pt x="767016" y="21970"/>
                  </a:cubicBezTo>
                  <a:cubicBezTo>
                    <a:pt x="768413" y="21272"/>
                    <a:pt x="769810" y="20637"/>
                    <a:pt x="771207" y="20002"/>
                  </a:cubicBezTo>
                  <a:cubicBezTo>
                    <a:pt x="779018" y="16382"/>
                    <a:pt x="786828" y="13398"/>
                    <a:pt x="794512" y="10858"/>
                  </a:cubicBezTo>
                  <a:cubicBezTo>
                    <a:pt x="797687" y="9842"/>
                    <a:pt x="800799" y="8889"/>
                    <a:pt x="803910" y="8064"/>
                  </a:cubicBezTo>
                  <a:cubicBezTo>
                    <a:pt x="827532" y="1460"/>
                    <a:pt x="849122" y="-382"/>
                    <a:pt x="864553" y="63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7" name="Freeform 943">
              <a:extLst>
                <a:ext uri="{FF2B5EF4-FFF2-40B4-BE49-F238E27FC236}">
                  <a16:creationId xmlns:a16="http://schemas.microsoft.com/office/drawing/2014/main" id="{173B411D-04CC-8839-9420-A47711436306}"/>
                </a:ext>
              </a:extLst>
            </p:cNvPr>
            <p:cNvSpPr/>
            <p:nvPr/>
          </p:nvSpPr>
          <p:spPr>
            <a:xfrm>
              <a:off x="3026024" y="4052986"/>
              <a:ext cx="1236679" cy="754363"/>
            </a:xfrm>
            <a:custGeom>
              <a:avLst/>
              <a:gdLst>
                <a:gd name="connsiteX0" fmla="*/ 954278 w 954278"/>
                <a:gd name="connsiteY0" fmla="*/ 60 h 582101"/>
                <a:gd name="connsiteX1" fmla="*/ 954278 w 954278"/>
                <a:gd name="connsiteY1" fmla="*/ 63624 h 582101"/>
                <a:gd name="connsiteX2" fmla="*/ 822389 w 954278"/>
                <a:gd name="connsiteY2" fmla="*/ 117790 h 582101"/>
                <a:gd name="connsiteX3" fmla="*/ 528320 w 954278"/>
                <a:gd name="connsiteY3" fmla="*/ 260410 h 582101"/>
                <a:gd name="connsiteX4" fmla="*/ 372935 w 954278"/>
                <a:gd name="connsiteY4" fmla="*/ 279715 h 582101"/>
                <a:gd name="connsiteX5" fmla="*/ 287401 w 954278"/>
                <a:gd name="connsiteY5" fmla="*/ 450022 h 582101"/>
                <a:gd name="connsiteX6" fmla="*/ 219964 w 954278"/>
                <a:gd name="connsiteY6" fmla="*/ 564068 h 582101"/>
                <a:gd name="connsiteX7" fmla="*/ 186182 w 954278"/>
                <a:gd name="connsiteY7" fmla="*/ 582102 h 582101"/>
                <a:gd name="connsiteX8" fmla="*/ 0 w 954278"/>
                <a:gd name="connsiteY8" fmla="*/ 582102 h 582101"/>
                <a:gd name="connsiteX9" fmla="*/ 90932 w 954278"/>
                <a:gd name="connsiteY9" fmla="*/ 548383 h 582101"/>
                <a:gd name="connsiteX10" fmla="*/ 183832 w 954278"/>
                <a:gd name="connsiteY10" fmla="*/ 511871 h 582101"/>
                <a:gd name="connsiteX11" fmla="*/ 226568 w 954278"/>
                <a:gd name="connsiteY11" fmla="*/ 431734 h 582101"/>
                <a:gd name="connsiteX12" fmla="*/ 300164 w 954278"/>
                <a:gd name="connsiteY12" fmla="*/ 264347 h 582101"/>
                <a:gd name="connsiteX13" fmla="*/ 335216 w 954278"/>
                <a:gd name="connsiteY13" fmla="*/ 228597 h 582101"/>
                <a:gd name="connsiteX14" fmla="*/ 486346 w 954278"/>
                <a:gd name="connsiteY14" fmla="*/ 195767 h 582101"/>
                <a:gd name="connsiteX15" fmla="*/ 530289 w 954278"/>
                <a:gd name="connsiteY15" fmla="*/ 196910 h 582101"/>
                <a:gd name="connsiteX16" fmla="*/ 775779 w 954278"/>
                <a:gd name="connsiteY16" fmla="*/ 74673 h 582101"/>
                <a:gd name="connsiteX17" fmla="*/ 782955 w 954278"/>
                <a:gd name="connsiteY17" fmla="*/ 67371 h 582101"/>
                <a:gd name="connsiteX18" fmla="*/ 902081 w 954278"/>
                <a:gd name="connsiteY18" fmla="*/ 4950 h 582101"/>
                <a:gd name="connsiteX19" fmla="*/ 954278 w 954278"/>
                <a:gd name="connsiteY19" fmla="*/ 60 h 58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278" h="582101">
                  <a:moveTo>
                    <a:pt x="954278" y="60"/>
                  </a:moveTo>
                  <a:lnTo>
                    <a:pt x="954278" y="63624"/>
                  </a:lnTo>
                  <a:cubicBezTo>
                    <a:pt x="923925" y="62354"/>
                    <a:pt x="864426" y="72387"/>
                    <a:pt x="822389" y="117790"/>
                  </a:cubicBezTo>
                  <a:cubicBezTo>
                    <a:pt x="702373" y="247393"/>
                    <a:pt x="610235" y="262887"/>
                    <a:pt x="528320" y="260410"/>
                  </a:cubicBezTo>
                  <a:cubicBezTo>
                    <a:pt x="404304" y="256537"/>
                    <a:pt x="400748" y="259204"/>
                    <a:pt x="372935" y="279715"/>
                  </a:cubicBezTo>
                  <a:cubicBezTo>
                    <a:pt x="333439" y="308861"/>
                    <a:pt x="305181" y="390903"/>
                    <a:pt x="287401" y="450022"/>
                  </a:cubicBezTo>
                  <a:cubicBezTo>
                    <a:pt x="275717" y="488820"/>
                    <a:pt x="254571" y="540128"/>
                    <a:pt x="219964" y="564068"/>
                  </a:cubicBezTo>
                  <a:cubicBezTo>
                    <a:pt x="210376" y="570672"/>
                    <a:pt x="198945" y="576641"/>
                    <a:pt x="186182" y="582102"/>
                  </a:cubicBezTo>
                  <a:lnTo>
                    <a:pt x="0" y="582102"/>
                  </a:lnTo>
                  <a:cubicBezTo>
                    <a:pt x="25336" y="569338"/>
                    <a:pt x="57404" y="559051"/>
                    <a:pt x="90932" y="548383"/>
                  </a:cubicBezTo>
                  <a:cubicBezTo>
                    <a:pt x="127445" y="536763"/>
                    <a:pt x="165164" y="524761"/>
                    <a:pt x="183832" y="511871"/>
                  </a:cubicBezTo>
                  <a:cubicBezTo>
                    <a:pt x="198628" y="501647"/>
                    <a:pt x="214566" y="471675"/>
                    <a:pt x="226568" y="431734"/>
                  </a:cubicBezTo>
                  <a:cubicBezTo>
                    <a:pt x="244475" y="372297"/>
                    <a:pt x="266827" y="308797"/>
                    <a:pt x="300164" y="264347"/>
                  </a:cubicBezTo>
                  <a:cubicBezTo>
                    <a:pt x="310705" y="250251"/>
                    <a:pt x="322326" y="238122"/>
                    <a:pt x="335216" y="228597"/>
                  </a:cubicBezTo>
                  <a:cubicBezTo>
                    <a:pt x="374269" y="199832"/>
                    <a:pt x="393001" y="193990"/>
                    <a:pt x="486346" y="195767"/>
                  </a:cubicBezTo>
                  <a:cubicBezTo>
                    <a:pt x="499427" y="196022"/>
                    <a:pt x="513969" y="196403"/>
                    <a:pt x="530289" y="196910"/>
                  </a:cubicBezTo>
                  <a:cubicBezTo>
                    <a:pt x="623951" y="199832"/>
                    <a:pt x="690563" y="166685"/>
                    <a:pt x="775779" y="74673"/>
                  </a:cubicBezTo>
                  <a:cubicBezTo>
                    <a:pt x="778129" y="72133"/>
                    <a:pt x="780478" y="69657"/>
                    <a:pt x="782955" y="67371"/>
                  </a:cubicBezTo>
                  <a:cubicBezTo>
                    <a:pt x="818578" y="32255"/>
                    <a:pt x="862457" y="13141"/>
                    <a:pt x="902081" y="4950"/>
                  </a:cubicBezTo>
                  <a:cubicBezTo>
                    <a:pt x="920877" y="1077"/>
                    <a:pt x="938657" y="-321"/>
                    <a:pt x="954278" y="60"/>
                  </a:cubicBez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8" name="Freeform 945">
              <a:extLst>
                <a:ext uri="{FF2B5EF4-FFF2-40B4-BE49-F238E27FC236}">
                  <a16:creationId xmlns:a16="http://schemas.microsoft.com/office/drawing/2014/main" id="{6B2A579A-8046-0364-843E-65D1E173E2F5}"/>
                </a:ext>
              </a:extLst>
            </p:cNvPr>
            <p:cNvSpPr/>
            <p:nvPr/>
          </p:nvSpPr>
          <p:spPr>
            <a:xfrm>
              <a:off x="3230191" y="4160620"/>
              <a:ext cx="543619" cy="257244"/>
            </a:xfrm>
            <a:custGeom>
              <a:avLst/>
              <a:gdLst>
                <a:gd name="connsiteX0" fmla="*/ 419481 w 419481"/>
                <a:gd name="connsiteY0" fmla="*/ 0 h 198501"/>
                <a:gd name="connsiteX1" fmla="*/ 0 w 419481"/>
                <a:gd name="connsiteY1" fmla="*/ 198501 h 198501"/>
                <a:gd name="connsiteX2" fmla="*/ 419481 w 419481"/>
                <a:gd name="connsiteY2" fmla="*/ 0 h 19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481" h="198501">
                  <a:moveTo>
                    <a:pt x="419481" y="0"/>
                  </a:moveTo>
                  <a:cubicBezTo>
                    <a:pt x="211519" y="68707"/>
                    <a:pt x="107633" y="-58039"/>
                    <a:pt x="0" y="198501"/>
                  </a:cubicBezTo>
                  <a:cubicBezTo>
                    <a:pt x="164274" y="172403"/>
                    <a:pt x="312102" y="196786"/>
                    <a:pt x="419481" y="0"/>
                  </a:cubicBez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9" name="Freeform 946">
              <a:extLst>
                <a:ext uri="{FF2B5EF4-FFF2-40B4-BE49-F238E27FC236}">
                  <a16:creationId xmlns:a16="http://schemas.microsoft.com/office/drawing/2014/main" id="{DB010F8A-7AC6-F7C5-8233-46AD61273178}"/>
                </a:ext>
              </a:extLst>
            </p:cNvPr>
            <p:cNvSpPr/>
            <p:nvPr/>
          </p:nvSpPr>
          <p:spPr>
            <a:xfrm>
              <a:off x="2897814" y="4454318"/>
              <a:ext cx="413926" cy="353031"/>
            </a:xfrm>
            <a:custGeom>
              <a:avLst/>
              <a:gdLst>
                <a:gd name="connsiteX0" fmla="*/ 319405 w 319404"/>
                <a:gd name="connsiteY0" fmla="*/ 0 h 272415"/>
                <a:gd name="connsiteX1" fmla="*/ 94933 w 319404"/>
                <a:gd name="connsiteY1" fmla="*/ 272415 h 272415"/>
                <a:gd name="connsiteX2" fmla="*/ 0 w 319404"/>
                <a:gd name="connsiteY2" fmla="*/ 272415 h 272415"/>
                <a:gd name="connsiteX3" fmla="*/ 319405 w 319404"/>
                <a:gd name="connsiteY3" fmla="*/ 0 h 2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404" h="272415">
                  <a:moveTo>
                    <a:pt x="319405" y="0"/>
                  </a:moveTo>
                  <a:cubicBezTo>
                    <a:pt x="287591" y="161036"/>
                    <a:pt x="200025" y="219266"/>
                    <a:pt x="94933" y="272415"/>
                  </a:cubicBezTo>
                  <a:lnTo>
                    <a:pt x="0" y="272415"/>
                  </a:lnTo>
                  <a:cubicBezTo>
                    <a:pt x="35306" y="68072"/>
                    <a:pt x="156464" y="121095"/>
                    <a:pt x="319405" y="0"/>
                  </a:cubicBez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0" name="Freeform 947">
              <a:extLst>
                <a:ext uri="{FF2B5EF4-FFF2-40B4-BE49-F238E27FC236}">
                  <a16:creationId xmlns:a16="http://schemas.microsoft.com/office/drawing/2014/main" id="{06204F8E-7DFB-173A-C357-C7C99CF08ADB}"/>
                </a:ext>
              </a:extLst>
            </p:cNvPr>
            <p:cNvSpPr/>
            <p:nvPr/>
          </p:nvSpPr>
          <p:spPr>
            <a:xfrm>
              <a:off x="2631107" y="4680291"/>
              <a:ext cx="250001" cy="127058"/>
            </a:xfrm>
            <a:custGeom>
              <a:avLst/>
              <a:gdLst>
                <a:gd name="connsiteX0" fmla="*/ 192913 w 192912"/>
                <a:gd name="connsiteY0" fmla="*/ 0 h 98044"/>
                <a:gd name="connsiteX1" fmla="*/ 161607 w 192912"/>
                <a:gd name="connsiteY1" fmla="*/ 98044 h 98044"/>
                <a:gd name="connsiteX2" fmla="*/ 0 w 192912"/>
                <a:gd name="connsiteY2" fmla="*/ 98044 h 98044"/>
                <a:gd name="connsiteX3" fmla="*/ 192913 w 192912"/>
                <a:gd name="connsiteY3" fmla="*/ 0 h 9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12" h="98044">
                  <a:moveTo>
                    <a:pt x="192913" y="0"/>
                  </a:moveTo>
                  <a:cubicBezTo>
                    <a:pt x="185420" y="37973"/>
                    <a:pt x="174815" y="70231"/>
                    <a:pt x="161607" y="98044"/>
                  </a:cubicBezTo>
                  <a:lnTo>
                    <a:pt x="0" y="98044"/>
                  </a:lnTo>
                  <a:cubicBezTo>
                    <a:pt x="52832" y="74295"/>
                    <a:pt x="118491" y="55308"/>
                    <a:pt x="192913" y="0"/>
                  </a:cubicBez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1" name="Freeform 948">
              <a:extLst>
                <a:ext uri="{FF2B5EF4-FFF2-40B4-BE49-F238E27FC236}">
                  <a16:creationId xmlns:a16="http://schemas.microsoft.com/office/drawing/2014/main" id="{F9CB5A99-D6C7-0526-F80C-430EB667C2AB}"/>
                </a:ext>
              </a:extLst>
            </p:cNvPr>
            <p:cNvSpPr/>
            <p:nvPr/>
          </p:nvSpPr>
          <p:spPr>
            <a:xfrm>
              <a:off x="3688884" y="3959657"/>
              <a:ext cx="574065" cy="192126"/>
            </a:xfrm>
            <a:custGeom>
              <a:avLst/>
              <a:gdLst>
                <a:gd name="connsiteX0" fmla="*/ 442976 w 442975"/>
                <a:gd name="connsiteY0" fmla="*/ 25214 h 148253"/>
                <a:gd name="connsiteX1" fmla="*/ 442786 w 442975"/>
                <a:gd name="connsiteY1" fmla="*/ 25405 h 148253"/>
                <a:gd name="connsiteX2" fmla="*/ 390589 w 442975"/>
                <a:gd name="connsiteY2" fmla="*/ 76967 h 148253"/>
                <a:gd name="connsiteX3" fmla="*/ 271463 w 442975"/>
                <a:gd name="connsiteY3" fmla="*/ 139388 h 148253"/>
                <a:gd name="connsiteX4" fmla="*/ 0 w 442975"/>
                <a:gd name="connsiteY4" fmla="*/ 132021 h 148253"/>
                <a:gd name="connsiteX5" fmla="*/ 442786 w 442975"/>
                <a:gd name="connsiteY5" fmla="*/ 25214 h 148253"/>
                <a:gd name="connsiteX6" fmla="*/ 442976 w 442975"/>
                <a:gd name="connsiteY6" fmla="*/ 25214 h 14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975" h="148253">
                  <a:moveTo>
                    <a:pt x="442976" y="25214"/>
                  </a:moveTo>
                  <a:lnTo>
                    <a:pt x="442786" y="25405"/>
                  </a:lnTo>
                  <a:cubicBezTo>
                    <a:pt x="425133" y="45598"/>
                    <a:pt x="407797" y="62679"/>
                    <a:pt x="390589" y="76967"/>
                  </a:cubicBezTo>
                  <a:cubicBezTo>
                    <a:pt x="350266" y="110813"/>
                    <a:pt x="310959" y="129672"/>
                    <a:pt x="271463" y="139388"/>
                  </a:cubicBezTo>
                  <a:cubicBezTo>
                    <a:pt x="186182" y="160279"/>
                    <a:pt x="99949" y="138562"/>
                    <a:pt x="0" y="132021"/>
                  </a:cubicBezTo>
                  <a:cubicBezTo>
                    <a:pt x="162306" y="-97467"/>
                    <a:pt x="224790" y="46614"/>
                    <a:pt x="442786" y="25214"/>
                  </a:cubicBezTo>
                  <a:lnTo>
                    <a:pt x="442976" y="25214"/>
                  </a:ln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2" name="Freeform 949">
              <a:extLst>
                <a:ext uri="{FF2B5EF4-FFF2-40B4-BE49-F238E27FC236}">
                  <a16:creationId xmlns:a16="http://schemas.microsoft.com/office/drawing/2014/main" id="{33061996-7520-C6A6-F0D2-3726C75A1D33}"/>
                </a:ext>
              </a:extLst>
            </p:cNvPr>
            <p:cNvSpPr/>
            <p:nvPr/>
          </p:nvSpPr>
          <p:spPr>
            <a:xfrm>
              <a:off x="3899303" y="3743489"/>
              <a:ext cx="363400" cy="219609"/>
            </a:xfrm>
            <a:custGeom>
              <a:avLst/>
              <a:gdLst>
                <a:gd name="connsiteX0" fmla="*/ 280416 w 280416"/>
                <a:gd name="connsiteY0" fmla="*/ 17457 h 169460"/>
                <a:gd name="connsiteX1" fmla="*/ 280416 w 280416"/>
                <a:gd name="connsiteY1" fmla="*/ 164650 h 169460"/>
                <a:gd name="connsiteX2" fmla="*/ 0 w 280416"/>
                <a:gd name="connsiteY2" fmla="*/ 127376 h 169460"/>
                <a:gd name="connsiteX3" fmla="*/ 280416 w 280416"/>
                <a:gd name="connsiteY3" fmla="*/ 17457 h 169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416" h="169460">
                  <a:moveTo>
                    <a:pt x="280416" y="17457"/>
                  </a:moveTo>
                  <a:lnTo>
                    <a:pt x="280416" y="164650"/>
                  </a:lnTo>
                  <a:cubicBezTo>
                    <a:pt x="186944" y="182050"/>
                    <a:pt x="100584" y="148204"/>
                    <a:pt x="0" y="127376"/>
                  </a:cubicBezTo>
                  <a:cubicBezTo>
                    <a:pt x="129286" y="-21849"/>
                    <a:pt x="193929" y="-11308"/>
                    <a:pt x="280416" y="17457"/>
                  </a:cubicBez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3" name="Freeform 955">
              <a:extLst>
                <a:ext uri="{FF2B5EF4-FFF2-40B4-BE49-F238E27FC236}">
                  <a16:creationId xmlns:a16="http://schemas.microsoft.com/office/drawing/2014/main" id="{F3A2A7FC-47DC-A06A-7DA1-2002E0DC6B48}"/>
                </a:ext>
              </a:extLst>
            </p:cNvPr>
            <p:cNvSpPr/>
            <p:nvPr/>
          </p:nvSpPr>
          <p:spPr>
            <a:xfrm>
              <a:off x="3200235" y="3877043"/>
              <a:ext cx="667384" cy="292135"/>
            </a:xfrm>
            <a:custGeom>
              <a:avLst/>
              <a:gdLst>
                <a:gd name="connsiteX0" fmla="*/ 514985 w 514984"/>
                <a:gd name="connsiteY0" fmla="*/ 0 h 225425"/>
                <a:gd name="connsiteX1" fmla="*/ 0 w 514984"/>
                <a:gd name="connsiteY1" fmla="*/ 225425 h 225425"/>
                <a:gd name="connsiteX2" fmla="*/ 89916 w 514984"/>
                <a:gd name="connsiteY2" fmla="*/ 94361 h 225425"/>
                <a:gd name="connsiteX3" fmla="*/ 231584 w 514984"/>
                <a:gd name="connsiteY3" fmla="*/ 23368 h 225425"/>
                <a:gd name="connsiteX4" fmla="*/ 282130 w 514984"/>
                <a:gd name="connsiteY4" fmla="*/ 20066 h 225425"/>
                <a:gd name="connsiteX5" fmla="*/ 514985 w 514984"/>
                <a:gd name="connsiteY5" fmla="*/ 0 h 2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984" h="225425">
                  <a:moveTo>
                    <a:pt x="514985" y="0"/>
                  </a:moveTo>
                  <a:cubicBezTo>
                    <a:pt x="364427" y="222123"/>
                    <a:pt x="200470" y="212026"/>
                    <a:pt x="0" y="225425"/>
                  </a:cubicBezTo>
                  <a:cubicBezTo>
                    <a:pt x="31750" y="166307"/>
                    <a:pt x="61151" y="124269"/>
                    <a:pt x="89916" y="94361"/>
                  </a:cubicBezTo>
                  <a:cubicBezTo>
                    <a:pt x="136208" y="46355"/>
                    <a:pt x="180975" y="29527"/>
                    <a:pt x="231584" y="23368"/>
                  </a:cubicBezTo>
                  <a:cubicBezTo>
                    <a:pt x="247777" y="21399"/>
                    <a:pt x="264541" y="20510"/>
                    <a:pt x="282130" y="20066"/>
                  </a:cubicBezTo>
                  <a:cubicBezTo>
                    <a:pt x="345313" y="18351"/>
                    <a:pt x="419290" y="22034"/>
                    <a:pt x="514985" y="0"/>
                  </a:cubicBez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4" name="Freeform 956">
              <a:extLst>
                <a:ext uri="{FF2B5EF4-FFF2-40B4-BE49-F238E27FC236}">
                  <a16:creationId xmlns:a16="http://schemas.microsoft.com/office/drawing/2014/main" id="{B91AC081-6236-61E9-37F8-D226924C70CE}"/>
                </a:ext>
              </a:extLst>
            </p:cNvPr>
            <p:cNvSpPr/>
            <p:nvPr/>
          </p:nvSpPr>
          <p:spPr>
            <a:xfrm>
              <a:off x="1119985" y="2696568"/>
              <a:ext cx="3142718" cy="2110781"/>
            </a:xfrm>
            <a:custGeom>
              <a:avLst/>
              <a:gdLst>
                <a:gd name="connsiteX0" fmla="*/ 2284095 w 2425065"/>
                <a:gd name="connsiteY0" fmla="*/ 0 h 1628775"/>
                <a:gd name="connsiteX1" fmla="*/ 909638 w 2425065"/>
                <a:gd name="connsiteY1" fmla="*/ 0 h 1628775"/>
                <a:gd name="connsiteX2" fmla="*/ 868235 w 2425065"/>
                <a:gd name="connsiteY2" fmla="*/ 82169 h 1628775"/>
                <a:gd name="connsiteX3" fmla="*/ 868108 w 2425065"/>
                <a:gd name="connsiteY3" fmla="*/ 82296 h 1628775"/>
                <a:gd name="connsiteX4" fmla="*/ 855980 w 2425065"/>
                <a:gd name="connsiteY4" fmla="*/ 105601 h 1628775"/>
                <a:gd name="connsiteX5" fmla="*/ 855916 w 2425065"/>
                <a:gd name="connsiteY5" fmla="*/ 105727 h 1628775"/>
                <a:gd name="connsiteX6" fmla="*/ 855916 w 2425065"/>
                <a:gd name="connsiteY6" fmla="*/ 105791 h 1628775"/>
                <a:gd name="connsiteX7" fmla="*/ 764857 w 2425065"/>
                <a:gd name="connsiteY7" fmla="*/ 270256 h 1628775"/>
                <a:gd name="connsiteX8" fmla="*/ 703263 w 2425065"/>
                <a:gd name="connsiteY8" fmla="*/ 373571 h 1628775"/>
                <a:gd name="connsiteX9" fmla="*/ 510350 w 2425065"/>
                <a:gd name="connsiteY9" fmla="*/ 664146 h 1628775"/>
                <a:gd name="connsiteX10" fmla="*/ 461264 w 2425065"/>
                <a:gd name="connsiteY10" fmla="*/ 730440 h 1628775"/>
                <a:gd name="connsiteX11" fmla="*/ 389128 w 2425065"/>
                <a:gd name="connsiteY11" fmla="*/ 822579 h 1628775"/>
                <a:gd name="connsiteX12" fmla="*/ 0 w 2425065"/>
                <a:gd name="connsiteY12" fmla="*/ 1212660 h 1628775"/>
                <a:gd name="connsiteX13" fmla="*/ 0 w 2425065"/>
                <a:gd name="connsiteY13" fmla="*/ 1487742 h 1628775"/>
                <a:gd name="connsiteX14" fmla="*/ 141033 w 2425065"/>
                <a:gd name="connsiteY14" fmla="*/ 1628775 h 1628775"/>
                <a:gd name="connsiteX15" fmla="*/ 2284095 w 2425065"/>
                <a:gd name="connsiteY15" fmla="*/ 1628775 h 1628775"/>
                <a:gd name="connsiteX16" fmla="*/ 2425065 w 2425065"/>
                <a:gd name="connsiteY16" fmla="*/ 1487742 h 1628775"/>
                <a:gd name="connsiteX17" fmla="*/ 2425065 w 2425065"/>
                <a:gd name="connsiteY17" fmla="*/ 140970 h 1628775"/>
                <a:gd name="connsiteX18" fmla="*/ 2284095 w 2425065"/>
                <a:gd name="connsiteY18" fmla="*/ 0 h 1628775"/>
                <a:gd name="connsiteX19" fmla="*/ 1605217 w 2425065"/>
                <a:gd name="connsiteY19" fmla="*/ 1136333 h 1628775"/>
                <a:gd name="connsiteX20" fmla="*/ 1695132 w 2425065"/>
                <a:gd name="connsiteY20" fmla="*/ 1005269 h 1628775"/>
                <a:gd name="connsiteX21" fmla="*/ 1836801 w 2425065"/>
                <a:gd name="connsiteY21" fmla="*/ 934276 h 1628775"/>
                <a:gd name="connsiteX22" fmla="*/ 1887347 w 2425065"/>
                <a:gd name="connsiteY22" fmla="*/ 930974 h 1628775"/>
                <a:gd name="connsiteX23" fmla="*/ 2120202 w 2425065"/>
                <a:gd name="connsiteY23" fmla="*/ 910908 h 1628775"/>
                <a:gd name="connsiteX24" fmla="*/ 1605217 w 2425065"/>
                <a:gd name="connsiteY24" fmla="*/ 1136333 h 1628775"/>
                <a:gd name="connsiteX25" fmla="*/ 1022223 w 2425065"/>
                <a:gd name="connsiteY25" fmla="*/ 357822 h 1628775"/>
                <a:gd name="connsiteX26" fmla="*/ 1022223 w 2425065"/>
                <a:gd name="connsiteY26" fmla="*/ 435039 h 1628775"/>
                <a:gd name="connsiteX27" fmla="*/ 1008126 w 2425065"/>
                <a:gd name="connsiteY27" fmla="*/ 445262 h 1628775"/>
                <a:gd name="connsiteX28" fmla="*/ 945070 w 2425065"/>
                <a:gd name="connsiteY28" fmla="*/ 435039 h 1628775"/>
                <a:gd name="connsiteX29" fmla="*/ 945070 w 2425065"/>
                <a:gd name="connsiteY29" fmla="*/ 357822 h 1628775"/>
                <a:gd name="connsiteX30" fmla="*/ 957135 w 2425065"/>
                <a:gd name="connsiteY30" fmla="*/ 348742 h 1628775"/>
                <a:gd name="connsiteX31" fmla="*/ 1022223 w 2425065"/>
                <a:gd name="connsiteY31" fmla="*/ 357822 h 1628775"/>
                <a:gd name="connsiteX32" fmla="*/ 1288987 w 2425065"/>
                <a:gd name="connsiteY32" fmla="*/ 1539685 h 1628775"/>
                <a:gd name="connsiteX33" fmla="*/ 1325436 w 2425065"/>
                <a:gd name="connsiteY33" fmla="*/ 1372680 h 1628775"/>
                <a:gd name="connsiteX34" fmla="*/ 1436180 w 2425065"/>
                <a:gd name="connsiteY34" fmla="*/ 1266444 h 1628775"/>
                <a:gd name="connsiteX35" fmla="*/ 1682432 w 2425065"/>
                <a:gd name="connsiteY35" fmla="*/ 1143952 h 1628775"/>
                <a:gd name="connsiteX36" fmla="*/ 1288987 w 2425065"/>
                <a:gd name="connsiteY36" fmla="*/ 1539685 h 1628775"/>
                <a:gd name="connsiteX37" fmla="*/ 664908 w 2425065"/>
                <a:gd name="connsiteY37" fmla="*/ 0 h 1628775"/>
                <a:gd name="connsiteX38" fmla="*/ 565531 w 2425065"/>
                <a:gd name="connsiteY38" fmla="*/ 0 h 1628775"/>
                <a:gd name="connsiteX39" fmla="*/ 576644 w 2425065"/>
                <a:gd name="connsiteY39" fmla="*/ 61087 h 1628775"/>
                <a:gd name="connsiteX40" fmla="*/ 653796 w 2425065"/>
                <a:gd name="connsiteY40" fmla="*/ 61087 h 1628775"/>
                <a:gd name="connsiteX41" fmla="*/ 664908 w 2425065"/>
                <a:gd name="connsiteY41" fmla="*/ 0 h 1628775"/>
                <a:gd name="connsiteX42" fmla="*/ 657162 w 2425065"/>
                <a:gd name="connsiteY42" fmla="*/ 283464 h 1628775"/>
                <a:gd name="connsiteX43" fmla="*/ 580009 w 2425065"/>
                <a:gd name="connsiteY43" fmla="*/ 283464 h 1628775"/>
                <a:gd name="connsiteX44" fmla="*/ 580009 w 2425065"/>
                <a:gd name="connsiteY44" fmla="*/ 360616 h 1628775"/>
                <a:gd name="connsiteX45" fmla="*/ 657162 w 2425065"/>
                <a:gd name="connsiteY45" fmla="*/ 360616 h 1628775"/>
                <a:gd name="connsiteX46" fmla="*/ 657162 w 2425065"/>
                <a:gd name="connsiteY46" fmla="*/ 283464 h 1628775"/>
                <a:gd name="connsiteX47" fmla="*/ 359601 w 2425065"/>
                <a:gd name="connsiteY47" fmla="*/ 538226 h 1628775"/>
                <a:gd name="connsiteX48" fmla="*/ 282448 w 2425065"/>
                <a:gd name="connsiteY48" fmla="*/ 538226 h 1628775"/>
                <a:gd name="connsiteX49" fmla="*/ 282448 w 2425065"/>
                <a:gd name="connsiteY49" fmla="*/ 615442 h 1628775"/>
                <a:gd name="connsiteX50" fmla="*/ 359601 w 2425065"/>
                <a:gd name="connsiteY50" fmla="*/ 615442 h 1628775"/>
                <a:gd name="connsiteX51" fmla="*/ 359601 w 2425065"/>
                <a:gd name="connsiteY51" fmla="*/ 538226 h 1628775"/>
                <a:gd name="connsiteX52" fmla="*/ 209105 w 2425065"/>
                <a:gd name="connsiteY52" fmla="*/ 873824 h 1628775"/>
                <a:gd name="connsiteX53" fmla="*/ 131889 w 2425065"/>
                <a:gd name="connsiteY53" fmla="*/ 873824 h 1628775"/>
                <a:gd name="connsiteX54" fmla="*/ 131889 w 2425065"/>
                <a:gd name="connsiteY54" fmla="*/ 951039 h 1628775"/>
                <a:gd name="connsiteX55" fmla="*/ 209105 w 2425065"/>
                <a:gd name="connsiteY55" fmla="*/ 951039 h 1628775"/>
                <a:gd name="connsiteX56" fmla="*/ 209105 w 2425065"/>
                <a:gd name="connsiteY56" fmla="*/ 873824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425065" h="1628775">
                  <a:moveTo>
                    <a:pt x="2284095" y="0"/>
                  </a:moveTo>
                  <a:lnTo>
                    <a:pt x="909638" y="0"/>
                  </a:lnTo>
                  <a:cubicBezTo>
                    <a:pt x="896176" y="27622"/>
                    <a:pt x="882332" y="55054"/>
                    <a:pt x="868235" y="82169"/>
                  </a:cubicBezTo>
                  <a:cubicBezTo>
                    <a:pt x="868235" y="82169"/>
                    <a:pt x="868108" y="82169"/>
                    <a:pt x="868108" y="82296"/>
                  </a:cubicBezTo>
                  <a:cubicBezTo>
                    <a:pt x="862013" y="89154"/>
                    <a:pt x="857949" y="97155"/>
                    <a:pt x="855980" y="105601"/>
                  </a:cubicBezTo>
                  <a:cubicBezTo>
                    <a:pt x="855980" y="105601"/>
                    <a:pt x="855916" y="105664"/>
                    <a:pt x="855916" y="105727"/>
                  </a:cubicBezTo>
                  <a:cubicBezTo>
                    <a:pt x="855916" y="105727"/>
                    <a:pt x="855916" y="105747"/>
                    <a:pt x="855916" y="105791"/>
                  </a:cubicBezTo>
                  <a:cubicBezTo>
                    <a:pt x="826199" y="162242"/>
                    <a:pt x="795591" y="217297"/>
                    <a:pt x="764857" y="270256"/>
                  </a:cubicBezTo>
                  <a:cubicBezTo>
                    <a:pt x="744347" y="305689"/>
                    <a:pt x="723709" y="340233"/>
                    <a:pt x="703263" y="373571"/>
                  </a:cubicBezTo>
                  <a:cubicBezTo>
                    <a:pt x="634238" y="486093"/>
                    <a:pt x="567055" y="585660"/>
                    <a:pt x="510350" y="664146"/>
                  </a:cubicBezTo>
                  <a:cubicBezTo>
                    <a:pt x="495427" y="684784"/>
                    <a:pt x="479044" y="707009"/>
                    <a:pt x="461264" y="730440"/>
                  </a:cubicBezTo>
                  <a:cubicBezTo>
                    <a:pt x="439229" y="759587"/>
                    <a:pt x="415100" y="790575"/>
                    <a:pt x="389128" y="822579"/>
                  </a:cubicBezTo>
                  <a:cubicBezTo>
                    <a:pt x="282448" y="954405"/>
                    <a:pt x="145605" y="1103694"/>
                    <a:pt x="0" y="1212660"/>
                  </a:cubicBezTo>
                  <a:lnTo>
                    <a:pt x="0" y="1487742"/>
                  </a:lnTo>
                  <a:cubicBezTo>
                    <a:pt x="0" y="1565656"/>
                    <a:pt x="63119" y="1628775"/>
                    <a:pt x="141033" y="1628775"/>
                  </a:cubicBezTo>
                  <a:lnTo>
                    <a:pt x="2284095" y="1628775"/>
                  </a:lnTo>
                  <a:cubicBezTo>
                    <a:pt x="2361946" y="1628775"/>
                    <a:pt x="2425065" y="1565656"/>
                    <a:pt x="2425065" y="1487742"/>
                  </a:cubicBezTo>
                  <a:lnTo>
                    <a:pt x="2425065" y="140970"/>
                  </a:lnTo>
                  <a:cubicBezTo>
                    <a:pt x="2425065" y="63119"/>
                    <a:pt x="2361946" y="0"/>
                    <a:pt x="2284095" y="0"/>
                  </a:cubicBezTo>
                  <a:close/>
                  <a:moveTo>
                    <a:pt x="1605217" y="1136333"/>
                  </a:moveTo>
                  <a:cubicBezTo>
                    <a:pt x="1636967" y="1077214"/>
                    <a:pt x="1666367" y="1035177"/>
                    <a:pt x="1695132" y="1005269"/>
                  </a:cubicBezTo>
                  <a:cubicBezTo>
                    <a:pt x="1741424" y="957263"/>
                    <a:pt x="1786192" y="940435"/>
                    <a:pt x="1836801" y="934276"/>
                  </a:cubicBezTo>
                  <a:cubicBezTo>
                    <a:pt x="1852994" y="932307"/>
                    <a:pt x="1869757" y="931418"/>
                    <a:pt x="1887347" y="930974"/>
                  </a:cubicBezTo>
                  <a:cubicBezTo>
                    <a:pt x="1950530" y="929259"/>
                    <a:pt x="2024507" y="932942"/>
                    <a:pt x="2120202" y="910908"/>
                  </a:cubicBezTo>
                  <a:cubicBezTo>
                    <a:pt x="1969643" y="1133031"/>
                    <a:pt x="1805686" y="1122934"/>
                    <a:pt x="1605217" y="1136333"/>
                  </a:cubicBezTo>
                  <a:close/>
                  <a:moveTo>
                    <a:pt x="1022223" y="357822"/>
                  </a:moveTo>
                  <a:cubicBezTo>
                    <a:pt x="1043559" y="379158"/>
                    <a:pt x="1043559" y="413702"/>
                    <a:pt x="1022223" y="435039"/>
                  </a:cubicBezTo>
                  <a:cubicBezTo>
                    <a:pt x="1017969" y="439293"/>
                    <a:pt x="1013206" y="442658"/>
                    <a:pt x="1008126" y="445262"/>
                  </a:cubicBezTo>
                  <a:cubicBezTo>
                    <a:pt x="987679" y="455549"/>
                    <a:pt x="962088" y="452120"/>
                    <a:pt x="945070" y="435039"/>
                  </a:cubicBezTo>
                  <a:cubicBezTo>
                    <a:pt x="923734" y="413702"/>
                    <a:pt x="923734" y="379158"/>
                    <a:pt x="945070" y="357822"/>
                  </a:cubicBezTo>
                  <a:cubicBezTo>
                    <a:pt x="948753" y="354139"/>
                    <a:pt x="952818" y="351091"/>
                    <a:pt x="957135" y="348742"/>
                  </a:cubicBezTo>
                  <a:cubicBezTo>
                    <a:pt x="977900" y="337185"/>
                    <a:pt x="1004633" y="340233"/>
                    <a:pt x="1022223" y="357822"/>
                  </a:cubicBezTo>
                  <a:close/>
                  <a:moveTo>
                    <a:pt x="1288987" y="1539685"/>
                  </a:moveTo>
                  <a:cubicBezTo>
                    <a:pt x="1294828" y="1465009"/>
                    <a:pt x="1307275" y="1411923"/>
                    <a:pt x="1325436" y="1372680"/>
                  </a:cubicBezTo>
                  <a:cubicBezTo>
                    <a:pt x="1351407" y="1316482"/>
                    <a:pt x="1389126" y="1288606"/>
                    <a:pt x="1436180" y="1266444"/>
                  </a:cubicBezTo>
                  <a:cubicBezTo>
                    <a:pt x="1502156" y="1235329"/>
                    <a:pt x="1586548" y="1215390"/>
                    <a:pt x="1682432" y="1143952"/>
                  </a:cubicBezTo>
                  <a:cubicBezTo>
                    <a:pt x="1634045" y="1407859"/>
                    <a:pt x="1467104" y="1446721"/>
                    <a:pt x="1288987" y="1539685"/>
                  </a:cubicBezTo>
                  <a:close/>
                  <a:moveTo>
                    <a:pt x="664908" y="0"/>
                  </a:moveTo>
                  <a:lnTo>
                    <a:pt x="565531" y="0"/>
                  </a:lnTo>
                  <a:cubicBezTo>
                    <a:pt x="556387" y="20066"/>
                    <a:pt x="560133" y="44577"/>
                    <a:pt x="576644" y="61087"/>
                  </a:cubicBezTo>
                  <a:cubicBezTo>
                    <a:pt x="597916" y="82423"/>
                    <a:pt x="632523" y="82423"/>
                    <a:pt x="653796" y="61087"/>
                  </a:cubicBezTo>
                  <a:cubicBezTo>
                    <a:pt x="670306" y="44577"/>
                    <a:pt x="674052" y="20066"/>
                    <a:pt x="664908" y="0"/>
                  </a:cubicBezTo>
                  <a:close/>
                  <a:moveTo>
                    <a:pt x="657162" y="283464"/>
                  </a:moveTo>
                  <a:cubicBezTo>
                    <a:pt x="635889" y="262128"/>
                    <a:pt x="601345" y="262128"/>
                    <a:pt x="580009" y="283464"/>
                  </a:cubicBezTo>
                  <a:cubicBezTo>
                    <a:pt x="558673" y="304736"/>
                    <a:pt x="558673" y="339344"/>
                    <a:pt x="580009" y="360616"/>
                  </a:cubicBezTo>
                  <a:cubicBezTo>
                    <a:pt x="601345" y="381952"/>
                    <a:pt x="635889" y="381952"/>
                    <a:pt x="657162" y="360616"/>
                  </a:cubicBezTo>
                  <a:cubicBezTo>
                    <a:pt x="678497" y="339344"/>
                    <a:pt x="678497" y="304736"/>
                    <a:pt x="657162" y="283464"/>
                  </a:cubicBezTo>
                  <a:close/>
                  <a:moveTo>
                    <a:pt x="359601" y="538226"/>
                  </a:moveTo>
                  <a:cubicBezTo>
                    <a:pt x="338328" y="516890"/>
                    <a:pt x="303720" y="516890"/>
                    <a:pt x="282448" y="538226"/>
                  </a:cubicBezTo>
                  <a:cubicBezTo>
                    <a:pt x="261112" y="559562"/>
                    <a:pt x="261112" y="594106"/>
                    <a:pt x="282448" y="615442"/>
                  </a:cubicBezTo>
                  <a:cubicBezTo>
                    <a:pt x="303784" y="636778"/>
                    <a:pt x="338328" y="636714"/>
                    <a:pt x="359601" y="615442"/>
                  </a:cubicBezTo>
                  <a:cubicBezTo>
                    <a:pt x="380936" y="594106"/>
                    <a:pt x="380936" y="559562"/>
                    <a:pt x="359601" y="538226"/>
                  </a:cubicBezTo>
                  <a:close/>
                  <a:moveTo>
                    <a:pt x="209105" y="873824"/>
                  </a:moveTo>
                  <a:cubicBezTo>
                    <a:pt x="187769" y="852551"/>
                    <a:pt x="153226" y="852551"/>
                    <a:pt x="131889" y="873824"/>
                  </a:cubicBezTo>
                  <a:cubicBezTo>
                    <a:pt x="110553" y="895159"/>
                    <a:pt x="110553" y="929703"/>
                    <a:pt x="131889" y="951039"/>
                  </a:cubicBezTo>
                  <a:cubicBezTo>
                    <a:pt x="153226" y="972376"/>
                    <a:pt x="187769" y="972376"/>
                    <a:pt x="209105" y="951039"/>
                  </a:cubicBezTo>
                  <a:cubicBezTo>
                    <a:pt x="230378" y="929703"/>
                    <a:pt x="230378" y="895159"/>
                    <a:pt x="209105" y="873824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5" name="Freeform 957">
              <a:extLst>
                <a:ext uri="{FF2B5EF4-FFF2-40B4-BE49-F238E27FC236}">
                  <a16:creationId xmlns:a16="http://schemas.microsoft.com/office/drawing/2014/main" id="{5D798DAB-8F17-98F4-4A03-3DC2E75D0EC3}"/>
                </a:ext>
              </a:extLst>
            </p:cNvPr>
            <p:cNvSpPr/>
            <p:nvPr/>
          </p:nvSpPr>
          <p:spPr>
            <a:xfrm>
              <a:off x="2323994" y="3139620"/>
              <a:ext cx="141459" cy="141479"/>
            </a:xfrm>
            <a:custGeom>
              <a:avLst/>
              <a:gdLst>
                <a:gd name="connsiteX0" fmla="*/ 93155 w 109156"/>
                <a:gd name="connsiteY0" fmla="*/ 93159 h 109172"/>
                <a:gd name="connsiteX1" fmla="*/ 79057 w 109156"/>
                <a:gd name="connsiteY1" fmla="*/ 103383 h 109172"/>
                <a:gd name="connsiteX2" fmla="*/ 16002 w 109156"/>
                <a:gd name="connsiteY2" fmla="*/ 93159 h 109172"/>
                <a:gd name="connsiteX3" fmla="*/ 16002 w 109156"/>
                <a:gd name="connsiteY3" fmla="*/ 15943 h 109172"/>
                <a:gd name="connsiteX4" fmla="*/ 28067 w 109156"/>
                <a:gd name="connsiteY4" fmla="*/ 6863 h 109172"/>
                <a:gd name="connsiteX5" fmla="*/ 93155 w 109156"/>
                <a:gd name="connsiteY5" fmla="*/ 15943 h 109172"/>
                <a:gd name="connsiteX6" fmla="*/ 93155 w 109156"/>
                <a:gd name="connsiteY6" fmla="*/ 93159 h 10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156" h="109172">
                  <a:moveTo>
                    <a:pt x="93155" y="93159"/>
                  </a:moveTo>
                  <a:cubicBezTo>
                    <a:pt x="88900" y="97414"/>
                    <a:pt x="84138" y="100779"/>
                    <a:pt x="79057" y="103383"/>
                  </a:cubicBezTo>
                  <a:cubicBezTo>
                    <a:pt x="58611" y="113670"/>
                    <a:pt x="33020" y="110241"/>
                    <a:pt x="16002" y="93159"/>
                  </a:cubicBezTo>
                  <a:cubicBezTo>
                    <a:pt x="-5334" y="71823"/>
                    <a:pt x="-5334" y="37279"/>
                    <a:pt x="16002" y="15943"/>
                  </a:cubicBezTo>
                  <a:cubicBezTo>
                    <a:pt x="19685" y="12260"/>
                    <a:pt x="23749" y="9212"/>
                    <a:pt x="28067" y="6863"/>
                  </a:cubicBezTo>
                  <a:cubicBezTo>
                    <a:pt x="48832" y="-4694"/>
                    <a:pt x="75565" y="-1646"/>
                    <a:pt x="93155" y="15943"/>
                  </a:cubicBezTo>
                  <a:cubicBezTo>
                    <a:pt x="114491" y="37279"/>
                    <a:pt x="114491" y="71823"/>
                    <a:pt x="93155" y="93159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6" name="Freeform 958">
              <a:extLst>
                <a:ext uri="{FF2B5EF4-FFF2-40B4-BE49-F238E27FC236}">
                  <a16:creationId xmlns:a16="http://schemas.microsoft.com/office/drawing/2014/main" id="{4FF539B0-E80A-F8BC-A8D4-DF4FC5874202}"/>
                </a:ext>
              </a:extLst>
            </p:cNvPr>
            <p:cNvSpPr/>
            <p:nvPr/>
          </p:nvSpPr>
          <p:spPr>
            <a:xfrm>
              <a:off x="1119985" y="2696568"/>
              <a:ext cx="1178827" cy="1571523"/>
            </a:xfrm>
            <a:custGeom>
              <a:avLst/>
              <a:gdLst>
                <a:gd name="connsiteX0" fmla="*/ 909638 w 909637"/>
                <a:gd name="connsiteY0" fmla="*/ 0 h 1212659"/>
                <a:gd name="connsiteX1" fmla="*/ 868235 w 909637"/>
                <a:gd name="connsiteY1" fmla="*/ 82169 h 1212659"/>
                <a:gd name="connsiteX2" fmla="*/ 868108 w 909637"/>
                <a:gd name="connsiteY2" fmla="*/ 82296 h 1212659"/>
                <a:gd name="connsiteX3" fmla="*/ 855980 w 909637"/>
                <a:gd name="connsiteY3" fmla="*/ 105601 h 1212659"/>
                <a:gd name="connsiteX4" fmla="*/ 855916 w 909637"/>
                <a:gd name="connsiteY4" fmla="*/ 105727 h 1212659"/>
                <a:gd name="connsiteX5" fmla="*/ 855916 w 909637"/>
                <a:gd name="connsiteY5" fmla="*/ 105791 h 1212659"/>
                <a:gd name="connsiteX6" fmla="*/ 764857 w 909637"/>
                <a:gd name="connsiteY6" fmla="*/ 270256 h 1212659"/>
                <a:gd name="connsiteX7" fmla="*/ 703263 w 909637"/>
                <a:gd name="connsiteY7" fmla="*/ 373571 h 1212659"/>
                <a:gd name="connsiteX8" fmla="*/ 510350 w 909637"/>
                <a:gd name="connsiteY8" fmla="*/ 664146 h 1212659"/>
                <a:gd name="connsiteX9" fmla="*/ 461264 w 909637"/>
                <a:gd name="connsiteY9" fmla="*/ 730440 h 1212659"/>
                <a:gd name="connsiteX10" fmla="*/ 389128 w 909637"/>
                <a:gd name="connsiteY10" fmla="*/ 822579 h 1212659"/>
                <a:gd name="connsiteX11" fmla="*/ 0 w 909637"/>
                <a:gd name="connsiteY11" fmla="*/ 1212660 h 1212659"/>
                <a:gd name="connsiteX12" fmla="*/ 0 w 909637"/>
                <a:gd name="connsiteY12" fmla="*/ 140970 h 1212659"/>
                <a:gd name="connsiteX13" fmla="*/ 141033 w 909637"/>
                <a:gd name="connsiteY13" fmla="*/ 0 h 1212659"/>
                <a:gd name="connsiteX14" fmla="*/ 909638 w 909637"/>
                <a:gd name="connsiteY14" fmla="*/ 0 h 121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09637" h="1212659">
                  <a:moveTo>
                    <a:pt x="909638" y="0"/>
                  </a:moveTo>
                  <a:cubicBezTo>
                    <a:pt x="896176" y="27622"/>
                    <a:pt x="882332" y="55054"/>
                    <a:pt x="868235" y="82169"/>
                  </a:cubicBezTo>
                  <a:cubicBezTo>
                    <a:pt x="868235" y="82169"/>
                    <a:pt x="868108" y="82169"/>
                    <a:pt x="868108" y="82296"/>
                  </a:cubicBezTo>
                  <a:cubicBezTo>
                    <a:pt x="862013" y="89154"/>
                    <a:pt x="857949" y="97155"/>
                    <a:pt x="855980" y="105601"/>
                  </a:cubicBezTo>
                  <a:cubicBezTo>
                    <a:pt x="855980" y="105601"/>
                    <a:pt x="855916" y="105664"/>
                    <a:pt x="855916" y="105727"/>
                  </a:cubicBezTo>
                  <a:cubicBezTo>
                    <a:pt x="855916" y="105727"/>
                    <a:pt x="855916" y="105747"/>
                    <a:pt x="855916" y="105791"/>
                  </a:cubicBezTo>
                  <a:cubicBezTo>
                    <a:pt x="826199" y="162242"/>
                    <a:pt x="795591" y="217297"/>
                    <a:pt x="764857" y="270256"/>
                  </a:cubicBezTo>
                  <a:cubicBezTo>
                    <a:pt x="744347" y="305689"/>
                    <a:pt x="723709" y="340233"/>
                    <a:pt x="703263" y="373571"/>
                  </a:cubicBezTo>
                  <a:cubicBezTo>
                    <a:pt x="634238" y="486093"/>
                    <a:pt x="567055" y="585660"/>
                    <a:pt x="510350" y="664146"/>
                  </a:cubicBezTo>
                  <a:cubicBezTo>
                    <a:pt x="495427" y="684784"/>
                    <a:pt x="479044" y="707009"/>
                    <a:pt x="461264" y="730440"/>
                  </a:cubicBezTo>
                  <a:cubicBezTo>
                    <a:pt x="439229" y="759587"/>
                    <a:pt x="415100" y="790575"/>
                    <a:pt x="389128" y="822579"/>
                  </a:cubicBezTo>
                  <a:cubicBezTo>
                    <a:pt x="282448" y="954405"/>
                    <a:pt x="145605" y="1103694"/>
                    <a:pt x="0" y="1212660"/>
                  </a:cubicBezTo>
                  <a:lnTo>
                    <a:pt x="0" y="140970"/>
                  </a:lnTo>
                  <a:cubicBezTo>
                    <a:pt x="0" y="63119"/>
                    <a:pt x="63119" y="0"/>
                    <a:pt x="141033" y="0"/>
                  </a:cubicBezTo>
                  <a:lnTo>
                    <a:pt x="909638" y="0"/>
                  </a:lnTo>
                  <a:close/>
                </a:path>
              </a:pathLst>
            </a:custGeom>
            <a:solidFill>
              <a:srgbClr val="72727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7" name="Freeform 959">
              <a:extLst>
                <a:ext uri="{FF2B5EF4-FFF2-40B4-BE49-F238E27FC236}">
                  <a16:creationId xmlns:a16="http://schemas.microsoft.com/office/drawing/2014/main" id="{BB6881D4-FC29-CB14-8551-2191BB6D4038}"/>
                </a:ext>
              </a:extLst>
            </p:cNvPr>
            <p:cNvSpPr/>
            <p:nvPr/>
          </p:nvSpPr>
          <p:spPr>
            <a:xfrm>
              <a:off x="2790424" y="4179052"/>
              <a:ext cx="509878" cy="512842"/>
            </a:xfrm>
            <a:custGeom>
              <a:avLst/>
              <a:gdLst>
                <a:gd name="connsiteX0" fmla="*/ 393446 w 393445"/>
                <a:gd name="connsiteY0" fmla="*/ 0 h 395732"/>
                <a:gd name="connsiteX1" fmla="*/ 0 w 393445"/>
                <a:gd name="connsiteY1" fmla="*/ 395732 h 395732"/>
                <a:gd name="connsiteX2" fmla="*/ 36449 w 393445"/>
                <a:gd name="connsiteY2" fmla="*/ 228727 h 395732"/>
                <a:gd name="connsiteX3" fmla="*/ 147193 w 393445"/>
                <a:gd name="connsiteY3" fmla="*/ 122492 h 395732"/>
                <a:gd name="connsiteX4" fmla="*/ 393446 w 393445"/>
                <a:gd name="connsiteY4" fmla="*/ 0 h 39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445" h="395732">
                  <a:moveTo>
                    <a:pt x="393446" y="0"/>
                  </a:moveTo>
                  <a:cubicBezTo>
                    <a:pt x="345059" y="263906"/>
                    <a:pt x="178117" y="302768"/>
                    <a:pt x="0" y="395732"/>
                  </a:cubicBezTo>
                  <a:cubicBezTo>
                    <a:pt x="5842" y="321056"/>
                    <a:pt x="18288" y="267970"/>
                    <a:pt x="36449" y="228727"/>
                  </a:cubicBezTo>
                  <a:cubicBezTo>
                    <a:pt x="62420" y="172530"/>
                    <a:pt x="100139" y="144653"/>
                    <a:pt x="147193" y="122492"/>
                  </a:cubicBezTo>
                  <a:cubicBezTo>
                    <a:pt x="213170" y="91377"/>
                    <a:pt x="297561" y="71438"/>
                    <a:pt x="393446" y="0"/>
                  </a:cubicBezTo>
                  <a:close/>
                </a:path>
              </a:pathLst>
            </a:custGeom>
            <a:solidFill>
              <a:srgbClr val="AD518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8" name="Freeform 960">
              <a:extLst>
                <a:ext uri="{FF2B5EF4-FFF2-40B4-BE49-F238E27FC236}">
                  <a16:creationId xmlns:a16="http://schemas.microsoft.com/office/drawing/2014/main" id="{372427CD-479F-3526-D919-C818E4174435}"/>
                </a:ext>
              </a:extLst>
            </p:cNvPr>
            <p:cNvSpPr/>
            <p:nvPr/>
          </p:nvSpPr>
          <p:spPr>
            <a:xfrm>
              <a:off x="1838473" y="3064824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9" name="Freeform 961">
              <a:extLst>
                <a:ext uri="{FF2B5EF4-FFF2-40B4-BE49-F238E27FC236}">
                  <a16:creationId xmlns:a16="http://schemas.microsoft.com/office/drawing/2014/main" id="{8F2A96DC-74BC-7B39-EBAE-D55285FA5EBF}"/>
                </a:ext>
              </a:extLst>
            </p:cNvPr>
            <p:cNvSpPr/>
            <p:nvPr/>
          </p:nvSpPr>
          <p:spPr>
            <a:xfrm>
              <a:off x="1456887" y="3393168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0" name="Freeform 1097">
              <a:extLst>
                <a:ext uri="{FF2B5EF4-FFF2-40B4-BE49-F238E27FC236}">
                  <a16:creationId xmlns:a16="http://schemas.microsoft.com/office/drawing/2014/main" id="{1C16F440-053B-9B4D-18A0-A6A6B0D940E6}"/>
                </a:ext>
              </a:extLst>
            </p:cNvPr>
            <p:cNvSpPr/>
            <p:nvPr/>
          </p:nvSpPr>
          <p:spPr>
            <a:xfrm>
              <a:off x="1844971" y="2696568"/>
              <a:ext cx="141448" cy="101217"/>
            </a:xfrm>
            <a:custGeom>
              <a:avLst/>
              <a:gdLst>
                <a:gd name="connsiteX0" fmla="*/ 84394 w 109148"/>
                <a:gd name="connsiteY0" fmla="*/ 69152 h 78104"/>
                <a:gd name="connsiteX1" fmla="*/ 24704 w 109148"/>
                <a:gd name="connsiteY1" fmla="*/ 69152 h 78104"/>
                <a:gd name="connsiteX2" fmla="*/ 5337 w 109148"/>
                <a:gd name="connsiteY2" fmla="*/ 0 h 78104"/>
                <a:gd name="connsiteX3" fmla="*/ 103825 w 109148"/>
                <a:gd name="connsiteY3" fmla="*/ 0 h 78104"/>
                <a:gd name="connsiteX4" fmla="*/ 84458 w 109148"/>
                <a:gd name="connsiteY4" fmla="*/ 69152 h 7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48" h="78104">
                  <a:moveTo>
                    <a:pt x="84394" y="69152"/>
                  </a:moveTo>
                  <a:cubicBezTo>
                    <a:pt x="66551" y="81089"/>
                    <a:pt x="42548" y="81089"/>
                    <a:pt x="24704" y="69152"/>
                  </a:cubicBezTo>
                  <a:cubicBezTo>
                    <a:pt x="638" y="53086"/>
                    <a:pt x="-5903" y="23368"/>
                    <a:pt x="5337" y="0"/>
                  </a:cubicBezTo>
                  <a:lnTo>
                    <a:pt x="103825" y="0"/>
                  </a:lnTo>
                  <a:cubicBezTo>
                    <a:pt x="115065" y="23368"/>
                    <a:pt x="108461" y="53149"/>
                    <a:pt x="84458" y="69152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2E2639F-7F54-F0CE-9DCF-9CE7324F85B4}"/>
                </a:ext>
              </a:extLst>
            </p:cNvPr>
            <p:cNvSpPr txBox="1"/>
            <p:nvPr/>
          </p:nvSpPr>
          <p:spPr>
            <a:xfrm>
              <a:off x="1123257" y="2826415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Тройничный</a:t>
              </a:r>
            </a:p>
            <a:p>
              <a:pPr algn="ctr" rtl="0"/>
              <a:r>
                <a:rPr lang="ru-Ru" sz="800" b="1" i="0" u="none" baseline="0">
                  <a:solidFill>
                    <a:schemeClr val="bg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нерв</a:t>
              </a:r>
              <a:endParaRPr lang="ru-Ru" sz="800" b="1" i="0" u="none" baseline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2" name="Freeform 962">
              <a:extLst>
                <a:ext uri="{FF2B5EF4-FFF2-40B4-BE49-F238E27FC236}">
                  <a16:creationId xmlns:a16="http://schemas.microsoft.com/office/drawing/2014/main" id="{D0185861-EF28-C8E8-C832-847A5455AA38}"/>
                </a:ext>
              </a:extLst>
            </p:cNvPr>
            <p:cNvSpPr/>
            <p:nvPr/>
          </p:nvSpPr>
          <p:spPr>
            <a:xfrm>
              <a:off x="1257494" y="3827091"/>
              <a:ext cx="141542" cy="141542"/>
            </a:xfrm>
            <a:custGeom>
              <a:avLst/>
              <a:gdLst>
                <a:gd name="connsiteX0" fmla="*/ 109220 w 109220"/>
                <a:gd name="connsiteY0" fmla="*/ 54610 h 109220"/>
                <a:gd name="connsiteX1" fmla="*/ 54610 w 109220"/>
                <a:gd name="connsiteY1" fmla="*/ 109220 h 109220"/>
                <a:gd name="connsiteX2" fmla="*/ 0 w 109220"/>
                <a:gd name="connsiteY2" fmla="*/ 54610 h 109220"/>
                <a:gd name="connsiteX3" fmla="*/ 54610 w 109220"/>
                <a:gd name="connsiteY3" fmla="*/ 0 h 109220"/>
                <a:gd name="connsiteX4" fmla="*/ 109220 w 109220"/>
                <a:gd name="connsiteY4" fmla="*/ 54610 h 10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20" h="109220">
                  <a:moveTo>
                    <a:pt x="109220" y="54610"/>
                  </a:moveTo>
                  <a:cubicBezTo>
                    <a:pt x="109220" y="84770"/>
                    <a:pt x="84770" y="109220"/>
                    <a:pt x="54610" y="109220"/>
                  </a:cubicBezTo>
                  <a:cubicBezTo>
                    <a:pt x="24450" y="109220"/>
                    <a:pt x="0" y="84770"/>
                    <a:pt x="0" y="54610"/>
                  </a:cubicBezTo>
                  <a:cubicBezTo>
                    <a:pt x="0" y="24450"/>
                    <a:pt x="24450" y="0"/>
                    <a:pt x="54610" y="0"/>
                  </a:cubicBezTo>
                  <a:cubicBezTo>
                    <a:pt x="84770" y="0"/>
                    <a:pt x="109220" y="24450"/>
                    <a:pt x="109220" y="54610"/>
                  </a:cubicBezTo>
                  <a:close/>
                </a:path>
              </a:pathLst>
            </a:custGeom>
            <a:solidFill>
              <a:srgbClr val="58989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678CAFFD-2CF7-F682-891A-DB2748CAA433}"/>
                </a:ext>
              </a:extLst>
            </p:cNvPr>
            <p:cNvSpPr txBox="1"/>
            <p:nvPr/>
          </p:nvSpPr>
          <p:spPr>
            <a:xfrm>
              <a:off x="1099554" y="4217616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chemeClr val="accent2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CGRP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7FB87585-D1BB-B30B-B92D-5EF3EA5AD3B9}"/>
                </a:ext>
              </a:extLst>
            </p:cNvPr>
            <p:cNvSpPr txBox="1"/>
            <p:nvPr/>
          </p:nvSpPr>
          <p:spPr>
            <a:xfrm>
              <a:off x="1099554" y="4402718"/>
              <a:ext cx="111120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chemeClr val="accent1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Антагонист CGRP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B877587A-FAF8-AE5F-FCDB-F347A435F81A}"/>
                </a:ext>
              </a:extLst>
            </p:cNvPr>
            <p:cNvSpPr txBox="1"/>
            <p:nvPr/>
          </p:nvSpPr>
          <p:spPr>
            <a:xfrm>
              <a:off x="1089841" y="4584172"/>
              <a:ext cx="100540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rgbClr val="3E7D5A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Рецептор CGRP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2861A3A1-46A6-8850-412A-628A3ADA0B3F}"/>
                </a:ext>
              </a:extLst>
            </p:cNvPr>
            <p:cNvSpPr txBox="1"/>
            <p:nvPr/>
          </p:nvSpPr>
          <p:spPr>
            <a:xfrm>
              <a:off x="3010802" y="2812054"/>
              <a:ext cx="1275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ru-Ru" sz="800" b="1" i="0" u="none" baseline="0">
                  <a:solidFill>
                    <a:srgbClr val="AD518A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Гладко-мышечная </a:t>
              </a:r>
            </a:p>
            <a:p>
              <a:pPr algn="l" rtl="0"/>
              <a:r>
                <a:rPr lang="ru-Ru" sz="800" b="1" i="0" u="none" baseline="0">
                  <a:solidFill>
                    <a:srgbClr val="AD518A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клетка</a:t>
              </a:r>
              <a:endParaRPr lang="ru-Ru" sz="800" b="1" i="0" u="none" baseline="0" dirty="0">
                <a:solidFill>
                  <a:srgbClr val="AD518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7" name="Freeform 1144">
              <a:extLst>
                <a:ext uri="{FF2B5EF4-FFF2-40B4-BE49-F238E27FC236}">
                  <a16:creationId xmlns:a16="http://schemas.microsoft.com/office/drawing/2014/main" id="{1B949883-BEA2-AF65-2AA8-2DF1D8D725C4}"/>
                </a:ext>
              </a:extLst>
            </p:cNvPr>
            <p:cNvSpPr/>
            <p:nvPr/>
          </p:nvSpPr>
          <p:spPr>
            <a:xfrm>
              <a:off x="1651591" y="4250235"/>
              <a:ext cx="654219" cy="94635"/>
            </a:xfrm>
            <a:custGeom>
              <a:avLst/>
              <a:gdLst>
                <a:gd name="connsiteX0" fmla="*/ 0 w 504825"/>
                <a:gd name="connsiteY0" fmla="*/ 73025 h 73025"/>
                <a:gd name="connsiteX1" fmla="*/ 336550 w 504825"/>
                <a:gd name="connsiteY1" fmla="*/ 73025 h 73025"/>
                <a:gd name="connsiteX2" fmla="*/ 504825 w 504825"/>
                <a:gd name="connsiteY2" fmla="*/ 0 h 7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4825" h="73025">
                  <a:moveTo>
                    <a:pt x="0" y="73025"/>
                  </a:moveTo>
                  <a:lnTo>
                    <a:pt x="336550" y="73025"/>
                  </a:lnTo>
                  <a:lnTo>
                    <a:pt x="504825" y="0"/>
                  </a:lnTo>
                </a:path>
              </a:pathLst>
            </a:cu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8" name="Freeform 1145">
              <a:extLst>
                <a:ext uri="{FF2B5EF4-FFF2-40B4-BE49-F238E27FC236}">
                  <a16:creationId xmlns:a16="http://schemas.microsoft.com/office/drawing/2014/main" id="{CD2355EC-CEF0-DC30-FCEE-F90FB00320D4}"/>
                </a:ext>
              </a:extLst>
            </p:cNvPr>
            <p:cNvSpPr/>
            <p:nvPr/>
          </p:nvSpPr>
          <p:spPr>
            <a:xfrm>
              <a:off x="2136502" y="4287266"/>
              <a:ext cx="617796" cy="234531"/>
            </a:xfrm>
            <a:custGeom>
              <a:avLst/>
              <a:gdLst>
                <a:gd name="connsiteX0" fmla="*/ 0 w 361950"/>
                <a:gd name="connsiteY0" fmla="*/ 180975 h 180975"/>
                <a:gd name="connsiteX1" fmla="*/ 73025 w 361950"/>
                <a:gd name="connsiteY1" fmla="*/ 180975 h 180975"/>
                <a:gd name="connsiteX2" fmla="*/ 104775 w 361950"/>
                <a:gd name="connsiteY2" fmla="*/ 180975 h 180975"/>
                <a:gd name="connsiteX3" fmla="*/ 361950 w 361950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950" h="180975">
                  <a:moveTo>
                    <a:pt x="0" y="180975"/>
                  </a:moveTo>
                  <a:lnTo>
                    <a:pt x="73025" y="180975"/>
                  </a:lnTo>
                  <a:lnTo>
                    <a:pt x="104775" y="180975"/>
                  </a:lnTo>
                  <a:lnTo>
                    <a:pt x="361950" y="0"/>
                  </a:lnTo>
                </a:path>
              </a:pathLst>
            </a:cu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9" name="Freeform 1146">
              <a:extLst>
                <a:ext uri="{FF2B5EF4-FFF2-40B4-BE49-F238E27FC236}">
                  <a16:creationId xmlns:a16="http://schemas.microsoft.com/office/drawing/2014/main" id="{D7BBAB32-7501-EEE1-68B7-9C863D0A26B0}"/>
                </a:ext>
              </a:extLst>
            </p:cNvPr>
            <p:cNvSpPr/>
            <p:nvPr/>
          </p:nvSpPr>
          <p:spPr>
            <a:xfrm>
              <a:off x="2031366" y="4406589"/>
              <a:ext cx="813453" cy="296250"/>
            </a:xfrm>
            <a:custGeom>
              <a:avLst/>
              <a:gdLst>
                <a:gd name="connsiteX0" fmla="*/ 0 w 444500"/>
                <a:gd name="connsiteY0" fmla="*/ 228600 h 228600"/>
                <a:gd name="connsiteX1" fmla="*/ 114300 w 444500"/>
                <a:gd name="connsiteY1" fmla="*/ 228600 h 228600"/>
                <a:gd name="connsiteX2" fmla="*/ 444500 w 444500"/>
                <a:gd name="connsiteY2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4500" h="228600">
                  <a:moveTo>
                    <a:pt x="0" y="228600"/>
                  </a:moveTo>
                  <a:lnTo>
                    <a:pt x="114300" y="228600"/>
                  </a:lnTo>
                  <a:lnTo>
                    <a:pt x="444500" y="0"/>
                  </a:lnTo>
                </a:path>
              </a:pathLst>
            </a:custGeom>
            <a:noFill/>
            <a:ln w="6350">
              <a:solidFill>
                <a:srgbClr val="3E7D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0" name="Freeform 1150">
              <a:extLst>
                <a:ext uri="{FF2B5EF4-FFF2-40B4-BE49-F238E27FC236}">
                  <a16:creationId xmlns:a16="http://schemas.microsoft.com/office/drawing/2014/main" id="{3E16EC89-E50B-0918-9E64-CBD794F3126B}"/>
                </a:ext>
              </a:extLst>
            </p:cNvPr>
            <p:cNvSpPr/>
            <p:nvPr/>
          </p:nvSpPr>
          <p:spPr>
            <a:xfrm>
              <a:off x="3531955" y="3069349"/>
              <a:ext cx="0" cy="975156"/>
            </a:xfrm>
            <a:custGeom>
              <a:avLst/>
              <a:gdLst>
                <a:gd name="connsiteX0" fmla="*/ 0 w 0"/>
                <a:gd name="connsiteY0" fmla="*/ 0 h 752475"/>
                <a:gd name="connsiteX1" fmla="*/ 0 w 0"/>
                <a:gd name="connsiteY1" fmla="*/ 752475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52475">
                  <a:moveTo>
                    <a:pt x="0" y="0"/>
                  </a:moveTo>
                  <a:lnTo>
                    <a:pt x="0" y="752475"/>
                  </a:lnTo>
                </a:path>
              </a:pathLst>
            </a:custGeom>
            <a:noFill/>
            <a:ln w="6350">
              <a:solidFill>
                <a:srgbClr val="AD51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46A0123F-53A1-AE7F-42FD-16695D194427}"/>
                </a:ext>
              </a:extLst>
            </p:cNvPr>
            <p:cNvSpPr txBox="1"/>
            <p:nvPr/>
          </p:nvSpPr>
          <p:spPr>
            <a:xfrm>
              <a:off x="3484210" y="4382785"/>
              <a:ext cx="801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ru-Ru" sz="800" b="1" i="0" u="none" baseline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Артерия</a:t>
              </a:r>
            </a:p>
            <a:p>
              <a:pPr algn="ctr" rtl="0"/>
              <a:r>
                <a:rPr lang="ru-Ru" sz="800" b="1" i="0" u="none" baseline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головного </a:t>
              </a:r>
              <a:br>
                <a:rPr lang="en-US" sz="800" b="1" i="0" u="none" baseline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ru-Ru" sz="800" b="1" i="0" u="none" baseline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мозга</a:t>
              </a:r>
              <a:endParaRPr lang="ru-Ru" sz="800" b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081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3C9624-B894-138F-D86C-2C2F77AFA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" y="0"/>
            <a:ext cx="3239022" cy="17257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29CF26-6212-84D4-BDEC-5C4D57E1351D}"/>
              </a:ext>
            </a:extLst>
          </p:cNvPr>
          <p:cNvSpPr txBox="1"/>
          <p:nvPr/>
        </p:nvSpPr>
        <p:spPr>
          <a:xfrm>
            <a:off x="451555" y="2002960"/>
            <a:ext cx="88552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>
                <a:solidFill>
                  <a:srgbClr val="664775"/>
                </a:solidFill>
                <a:latin typeface="Montserrat-SemiBold"/>
              </a:rPr>
              <a:t>Первый в России инновационный</a:t>
            </a:r>
            <a:r>
              <a:rPr lang="ru-RU" sz="2400" b="1" dirty="0">
                <a:solidFill>
                  <a:srgbClr val="664775"/>
                </a:solidFill>
                <a:latin typeface="Montserrat-SemiBold"/>
              </a:rPr>
              <a:t> </a:t>
            </a:r>
            <a:r>
              <a:rPr lang="ru-RU" sz="2400" b="1" i="0" u="none" strike="noStrike" baseline="0" dirty="0">
                <a:solidFill>
                  <a:srgbClr val="664775"/>
                </a:solidFill>
                <a:latin typeface="Montserrat-SemiBold"/>
              </a:rPr>
              <a:t>таблетированный препарат в классе антагонистов CGRP-рецепторов, для купирования и профилактики мигрени</a:t>
            </a:r>
            <a:r>
              <a:rPr lang="ru-RU" sz="1200" b="1" i="0" u="none" strike="noStrike" baseline="0" dirty="0">
                <a:solidFill>
                  <a:srgbClr val="664775"/>
                </a:solidFill>
                <a:latin typeface="Montserrat-SemiBold"/>
              </a:rPr>
              <a:t>1</a:t>
            </a:r>
            <a:endParaRPr lang="ru-RU" sz="2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014472-B9AA-3649-0B61-5F008CD97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58" y="3572620"/>
            <a:ext cx="9801098" cy="23988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1AA105-BB3D-501C-7407-0DAAF84E4395}"/>
              </a:ext>
            </a:extLst>
          </p:cNvPr>
          <p:cNvSpPr txBox="1"/>
          <p:nvPr/>
        </p:nvSpPr>
        <p:spPr>
          <a:xfrm>
            <a:off x="164142" y="6544554"/>
            <a:ext cx="1013773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характеристика лекарственного препарата </a:t>
            </a:r>
            <a:r>
              <a:rPr lang="ru-RU" sz="700" b="0" i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7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n-US" sz="7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7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ЛП-№(008633)-(ГП-RU).</a:t>
            </a:r>
            <a:endParaRPr lang="ru-RU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455549-2661-17AE-04AA-6E408679D8F3}"/>
              </a:ext>
            </a:extLst>
          </p:cNvPr>
          <p:cNvSpPr txBox="1"/>
          <p:nvPr/>
        </p:nvSpPr>
        <p:spPr>
          <a:xfrm>
            <a:off x="164142" y="6329110"/>
            <a:ext cx="609731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CGRP — кальцитонин-ген-связанный пептид</a:t>
            </a:r>
            <a:endParaRPr lang="ru-RU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602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1AE14C-B3A1-1E82-707F-70E0BDEB4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94" y="-85065"/>
            <a:ext cx="8050773" cy="1304924"/>
          </a:xfrm>
        </p:spPr>
        <p:txBody>
          <a:bodyPr/>
          <a:lstStyle/>
          <a:p>
            <a:r>
              <a:rPr lang="ru-RU" dirty="0"/>
              <a:t>Форма выпуска</a:t>
            </a:r>
          </a:p>
        </p:txBody>
      </p:sp>
      <p:sp>
        <p:nvSpPr>
          <p:cNvPr id="5" name="Rectangle: Rounded Corners 17">
            <a:extLst>
              <a:ext uri="{FF2B5EF4-FFF2-40B4-BE49-F238E27FC236}">
                <a16:creationId xmlns:a16="http://schemas.microsoft.com/office/drawing/2014/main" id="{87F3447B-324F-FE1B-9F45-098E506A8742}"/>
              </a:ext>
            </a:extLst>
          </p:cNvPr>
          <p:cNvSpPr/>
          <p:nvPr/>
        </p:nvSpPr>
        <p:spPr>
          <a:xfrm>
            <a:off x="5514627" y="4125235"/>
            <a:ext cx="6126480" cy="2272276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624B7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3F9B029C-B97A-05C9-71C3-133762844CB6}"/>
              </a:ext>
            </a:extLst>
          </p:cNvPr>
          <p:cNvSpPr/>
          <p:nvPr/>
        </p:nvSpPr>
        <p:spPr>
          <a:xfrm>
            <a:off x="5514627" y="1422623"/>
            <a:ext cx="6126480" cy="2261682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624B7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75CDE-D6D8-E453-EB5A-F5D9F4655CD3}"/>
              </a:ext>
            </a:extLst>
          </p:cNvPr>
          <p:cNvSpPr txBox="1"/>
          <p:nvPr/>
        </p:nvSpPr>
        <p:spPr>
          <a:xfrm>
            <a:off x="5667469" y="1509564"/>
            <a:ext cx="5147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2400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sz="24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2400" dirty="0" err="1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римегепант</a:t>
            </a:r>
            <a:r>
              <a:rPr lang="ru-RU" sz="24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75 мг.,</a:t>
            </a:r>
          </a:p>
          <a:p>
            <a:r>
              <a:rPr lang="ru-RU" sz="2400" b="1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4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блистер, </a:t>
            </a:r>
            <a:r>
              <a:rPr lang="ru-RU" sz="2400" b="1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24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таблетки в упаковке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28A834-4E75-131F-8F54-83DEB1640100}"/>
              </a:ext>
            </a:extLst>
          </p:cNvPr>
          <p:cNvSpPr txBox="1"/>
          <p:nvPr/>
        </p:nvSpPr>
        <p:spPr>
          <a:xfrm>
            <a:off x="5754894" y="4207928"/>
            <a:ext cx="56459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2400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sz="24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24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римегепант</a:t>
            </a:r>
            <a:r>
              <a:rPr lang="ru-RU" sz="24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75 мг.,</a:t>
            </a:r>
          </a:p>
          <a:p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4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блистер,</a:t>
            </a:r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</a:t>
            </a:r>
            <a:r>
              <a:rPr lang="ru-RU" sz="24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таблеток в упаковке</a:t>
            </a:r>
          </a:p>
        </p:txBody>
      </p:sp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2D4C2399-4E04-42DB-22C1-C20A426ACA68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3471564" y="2553464"/>
            <a:ext cx="2043063" cy="714147"/>
          </a:xfrm>
          <a:prstGeom prst="bentConnector3">
            <a:avLst/>
          </a:prstGeom>
          <a:ln w="38100">
            <a:solidFill>
              <a:srgbClr val="624B78"/>
            </a:solidFill>
            <a:headEnd type="oval" w="med" len="med"/>
            <a:tailEnd type="oval" w="med" len="med"/>
          </a:ln>
          <a:effectLst>
            <a:glow rad="76200">
              <a:schemeClr val="accent6">
                <a:satMod val="175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D4AE8E7F-19BD-46DF-BF17-D285A43A98A7}"/>
              </a:ext>
            </a:extLst>
          </p:cNvPr>
          <p:cNvCxnSpPr>
            <a:cxnSpLocks/>
          </p:cNvCxnSpPr>
          <p:nvPr/>
        </p:nvCxnSpPr>
        <p:spPr>
          <a:xfrm>
            <a:off x="3471564" y="4781042"/>
            <a:ext cx="2043062" cy="801450"/>
          </a:xfrm>
          <a:prstGeom prst="bentConnector3">
            <a:avLst/>
          </a:prstGeom>
          <a:ln w="38100">
            <a:solidFill>
              <a:srgbClr val="624B78"/>
            </a:solidFill>
            <a:headEnd type="oval" w="med" len="med"/>
            <a:tailEnd type="oval" w="med" len="med"/>
          </a:ln>
          <a:effectLst>
            <a:glow rad="76200">
              <a:schemeClr val="accent6">
                <a:satMod val="175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6761B4C-8C61-9D3F-2C15-57AF4A8C9848}"/>
              </a:ext>
            </a:extLst>
          </p:cNvPr>
          <p:cNvSpPr txBox="1"/>
          <p:nvPr/>
        </p:nvSpPr>
        <p:spPr>
          <a:xfrm>
            <a:off x="169394" y="953684"/>
            <a:ext cx="7800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624B78"/>
                </a:solidFill>
                <a:latin typeface="HiddenHorzOCR"/>
              </a:rPr>
              <a:t>Нуртек</a:t>
            </a:r>
            <a:r>
              <a:rPr lang="ru-RU" sz="2400" b="1" dirty="0">
                <a:solidFill>
                  <a:srgbClr val="624B78"/>
                </a:solidFill>
                <a:latin typeface="HiddenHorzOCR"/>
              </a:rPr>
              <a:t>® 75 мг</a:t>
            </a:r>
            <a:r>
              <a:rPr lang="ru-RU" sz="2400" b="1" dirty="0">
                <a:latin typeface="HiddenHorzOCR"/>
              </a:rPr>
              <a:t>, </a:t>
            </a:r>
            <a:r>
              <a:rPr lang="ru-RU" sz="2400" dirty="0">
                <a:latin typeface="HiddenHorzOCR"/>
              </a:rPr>
              <a:t>таблетки</a:t>
            </a:r>
            <a:r>
              <a:rPr lang="ru-RU" sz="2400" b="0" i="0" u="none" strike="noStrike" baseline="0" dirty="0">
                <a:latin typeface="HiddenHorzOCR"/>
              </a:rPr>
              <a:t>, диспергируемые в полости рта</a:t>
            </a:r>
          </a:p>
          <a:p>
            <a:r>
              <a:rPr lang="ru-RU" sz="2400" dirty="0">
                <a:latin typeface="HiddenHorzOCR"/>
              </a:rPr>
              <a:t>Действующее вещество: </a:t>
            </a:r>
            <a:r>
              <a:rPr lang="ru-RU" sz="2400" b="1" dirty="0" err="1">
                <a:solidFill>
                  <a:srgbClr val="624B78"/>
                </a:solidFill>
                <a:latin typeface="HiddenHorzOCR"/>
              </a:rPr>
              <a:t>римегепант</a:t>
            </a:r>
            <a:endParaRPr lang="ru-RU" sz="2400" b="1" dirty="0">
              <a:solidFill>
                <a:srgbClr val="624B78"/>
              </a:solidFill>
              <a:latin typeface="HiddenHorzOCR"/>
            </a:endParaRPr>
          </a:p>
          <a:p>
            <a:r>
              <a:rPr lang="ru-RU" sz="2400" dirty="0">
                <a:latin typeface="HiddenHorzOCR"/>
              </a:rPr>
              <a:t>Срок годности- </a:t>
            </a:r>
            <a:r>
              <a:rPr lang="ru-RU" sz="2400" b="1" dirty="0">
                <a:solidFill>
                  <a:srgbClr val="624B78"/>
                </a:solidFill>
                <a:latin typeface="HiddenHorzOCR"/>
              </a:rPr>
              <a:t>4 года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347B56-027C-FDF3-A239-2F37F3EC7AAF}"/>
              </a:ext>
            </a:extLst>
          </p:cNvPr>
          <p:cNvSpPr txBox="1"/>
          <p:nvPr/>
        </p:nvSpPr>
        <p:spPr>
          <a:xfrm>
            <a:off x="5667469" y="2648927"/>
            <a:ext cx="61001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1" u="none" strike="noStrike" baseline="0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Для купирования приступа мигрени</a:t>
            </a:r>
          </a:p>
          <a:p>
            <a:pPr algn="l"/>
            <a:r>
              <a:rPr lang="ru-RU" sz="1400" b="0" i="1" u="none" strike="noStrike" baseline="0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достаточно 1 таблетки </a:t>
            </a:r>
            <a:r>
              <a:rPr lang="ru-RU" sz="1400" b="0" i="1" u="none" strike="noStrike" baseline="0" dirty="0" err="1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Нуртек</a:t>
            </a:r>
            <a:r>
              <a:rPr lang="ru-RU" sz="900" b="0" i="1" u="none" strike="noStrike" baseline="30000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® </a:t>
            </a:r>
            <a:r>
              <a:rPr lang="ru-RU" sz="900" b="0" i="1" u="none" strike="noStrike" baseline="0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 </a:t>
            </a:r>
            <a:r>
              <a:rPr lang="ru-RU" sz="1400" b="0" i="1" u="none" strike="noStrike" baseline="0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75 мг</a:t>
            </a:r>
            <a:endParaRPr lang="ru-RU" sz="1400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821D3B-019B-19C0-8893-08EB52C3BB17}"/>
              </a:ext>
            </a:extLst>
          </p:cNvPr>
          <p:cNvSpPr txBox="1"/>
          <p:nvPr/>
        </p:nvSpPr>
        <p:spPr>
          <a:xfrm>
            <a:off x="5683744" y="5252324"/>
            <a:ext cx="66356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Для месячного курса профилактической терапии при</a:t>
            </a:r>
          </a:p>
          <a:p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 приеме 1 таблетки </a:t>
            </a:r>
            <a:r>
              <a:rPr lang="ru-RU" sz="1400" i="1" dirty="0" err="1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Нуртек</a:t>
            </a:r>
            <a:r>
              <a:rPr lang="ru-RU" sz="1400" i="1" baseline="30000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®</a:t>
            </a:r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  75 мг через день, требуется</a:t>
            </a:r>
          </a:p>
          <a:p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Montserrat-Regular"/>
              </a:rPr>
              <a:t> 2 упаковки по 8 таблеток в упаковке</a:t>
            </a:r>
          </a:p>
          <a:p>
            <a:endParaRPr lang="ru-RU" sz="1400" i="1" dirty="0">
              <a:solidFill>
                <a:schemeClr val="tx1">
                  <a:lumMod val="75000"/>
                </a:schemeClr>
              </a:solidFill>
              <a:latin typeface="Montserrat-Regular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A51617-A6C3-3C3F-EFD4-FFA01AAAF35F}"/>
              </a:ext>
            </a:extLst>
          </p:cNvPr>
          <p:cNvSpPr txBox="1"/>
          <p:nvPr/>
        </p:nvSpPr>
        <p:spPr>
          <a:xfrm>
            <a:off x="8759" y="6542115"/>
            <a:ext cx="1013773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характеристика лекарственного препарата </a:t>
            </a:r>
            <a:r>
              <a:rPr lang="ru-RU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FA9B0-CC50-73AC-8F36-4086770BE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97" y="2842796"/>
            <a:ext cx="3175634" cy="240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31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EF91-9A68-3FC2-3B41-06BEE94F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5">
            <a:extLst>
              <a:ext uri="{FF2B5EF4-FFF2-40B4-BE49-F238E27FC236}">
                <a16:creationId xmlns:a16="http://schemas.microsoft.com/office/drawing/2014/main" id="{87DEFD9C-0904-ADA2-1640-3ACF08564542}"/>
              </a:ext>
            </a:extLst>
          </p:cNvPr>
          <p:cNvSpPr/>
          <p:nvPr/>
        </p:nvSpPr>
        <p:spPr>
          <a:xfrm>
            <a:off x="655754" y="1287586"/>
            <a:ext cx="10676187" cy="4806479"/>
          </a:xfrm>
          <a:prstGeom prst="roundRect">
            <a:avLst>
              <a:gd name="adj" fmla="val 13472"/>
            </a:avLst>
          </a:prstGeom>
          <a:solidFill>
            <a:schemeClr val="bg1"/>
          </a:solidFill>
          <a:ln>
            <a:noFill/>
          </a:ln>
          <a:effectLst>
            <a:outerShdw blurRad="215900" sx="105000" sy="105000" algn="ctr" rotWithShape="0">
              <a:srgbClr val="E7E6E6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65712F8-836F-6040-511C-102B6E363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928" y="1"/>
            <a:ext cx="6054044" cy="130492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000" dirty="0"/>
              <a:t>Сравнительный анализ эффективности </a:t>
            </a:r>
            <a:br>
              <a:rPr lang="ru-RU" sz="2000" dirty="0"/>
            </a:br>
            <a:r>
              <a:rPr lang="ru-RU" sz="2000" dirty="0"/>
              <a:t>и безопасности триптанов и </a:t>
            </a:r>
            <a:r>
              <a:rPr lang="ru-RU" sz="2000" dirty="0" err="1"/>
              <a:t>римегепанта</a:t>
            </a: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>в режиме купирования приступов мигрени </a:t>
            </a:r>
            <a:br>
              <a:rPr lang="ru-RU" sz="2000" dirty="0"/>
            </a:br>
            <a:r>
              <a:rPr lang="ru-RU" sz="2000" dirty="0"/>
              <a:t>(не прямые сравнения)</a:t>
            </a:r>
            <a:r>
              <a:rPr lang="ru-RU" sz="2000" baseline="30000" dirty="0"/>
              <a:t>1,2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734819-8100-F6F0-5137-0523FB53D9A7}"/>
              </a:ext>
            </a:extLst>
          </p:cNvPr>
          <p:cNvSpPr txBox="1">
            <a:spLocks/>
          </p:cNvSpPr>
          <p:nvPr/>
        </p:nvSpPr>
        <p:spPr>
          <a:xfrm>
            <a:off x="124983" y="6578701"/>
            <a:ext cx="10418082" cy="25344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Comparative effects of drug interventions for the acute management of migraine episodes in adults: systematic  review and network meta-analysis BMJ 2024; 386</a:t>
            </a:r>
            <a:endParaRPr lang="ru-RU" sz="7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buFontTx/>
              <a:buAutoNum type="arabicPeriod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Croop R,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Goadsby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PJ, Stock DA, Conway CM, Forshaw M, Stock EG, Coric V, Lipton RB. E</a:t>
            </a:r>
            <a:r>
              <a:rPr lang="ru-RU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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cacy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safety, and tolerability of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rimegepant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orally disintegrating tablet for the acute treatment of migraine: a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randomised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phase 3, double-blind, placebo-controlled trial. Lancet. 2019;394(10200):737-745. </a:t>
            </a:r>
            <a:endParaRPr lang="ru-RU" sz="7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buAutoNum type="arabicPeriod"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1AEF0FC8-37D4-F28B-3DFD-2E64FF367B4A}"/>
              </a:ext>
            </a:extLst>
          </p:cNvPr>
          <p:cNvSpPr/>
          <p:nvPr/>
        </p:nvSpPr>
        <p:spPr>
          <a:xfrm flipH="1">
            <a:off x="6651971" y="534650"/>
            <a:ext cx="4573520" cy="491912"/>
          </a:xfrm>
          <a:prstGeom prst="roundRect">
            <a:avLst>
              <a:gd name="adj" fmla="val 50000"/>
            </a:avLst>
          </a:prstGeom>
          <a:solidFill>
            <a:srgbClr val="E7E6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r>
              <a:rPr lang="ru-RU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Сравнительный анализ</a:t>
            </a:r>
            <a:endParaRPr lang="en-US">
              <a:solidFill>
                <a:srgbClr val="007D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8796AB-96C5-CD8A-60A2-DDD9E686E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119" y="169572"/>
            <a:ext cx="1164780" cy="1164780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AABD4A3E-C9E5-DC95-1993-49C13C6D9ADE}"/>
              </a:ext>
            </a:extLst>
          </p:cNvPr>
          <p:cNvSpPr/>
          <p:nvPr/>
        </p:nvSpPr>
        <p:spPr>
          <a:xfrm>
            <a:off x="10370424" y="324427"/>
            <a:ext cx="855070" cy="855070"/>
          </a:xfrm>
          <a:prstGeom prst="ellipse">
            <a:avLst/>
          </a:prstGeom>
          <a:solidFill>
            <a:srgbClr val="624B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7" name="Рисунок 55">
            <a:extLst>
              <a:ext uri="{FF2B5EF4-FFF2-40B4-BE49-F238E27FC236}">
                <a16:creationId xmlns:a16="http://schemas.microsoft.com/office/drawing/2014/main" id="{F3837099-56F5-B898-87A0-D91A233E2A14}"/>
              </a:ext>
            </a:extLst>
          </p:cNvPr>
          <p:cNvGrpSpPr/>
          <p:nvPr/>
        </p:nvGrpSpPr>
        <p:grpSpPr>
          <a:xfrm>
            <a:off x="10617096" y="534650"/>
            <a:ext cx="418827" cy="443594"/>
            <a:chOff x="10512434" y="474890"/>
            <a:chExt cx="475251" cy="503354"/>
          </a:xfrm>
          <a:solidFill>
            <a:schemeClr val="bg1"/>
          </a:solidFill>
        </p:grpSpPr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68FDCC50-7055-CAB5-F39B-185DF0C6C156}"/>
                </a:ext>
              </a:extLst>
            </p:cNvPr>
            <p:cNvSpPr/>
            <p:nvPr/>
          </p:nvSpPr>
          <p:spPr>
            <a:xfrm>
              <a:off x="10512434" y="474890"/>
              <a:ext cx="475251" cy="503354"/>
            </a:xfrm>
            <a:custGeom>
              <a:avLst/>
              <a:gdLst>
                <a:gd name="connsiteX0" fmla="*/ 191174 w 475251"/>
                <a:gd name="connsiteY0" fmla="*/ 105 h 503354"/>
                <a:gd name="connsiteX1" fmla="*/ 373039 w 475251"/>
                <a:gd name="connsiteY1" fmla="*/ 151264 h 503354"/>
                <a:gd name="connsiteX2" fmla="*/ 349209 w 475251"/>
                <a:gd name="connsiteY2" fmla="*/ 284639 h 503354"/>
                <a:gd name="connsiteX3" fmla="*/ 350276 w 475251"/>
                <a:gd name="connsiteY3" fmla="*/ 296850 h 503354"/>
                <a:gd name="connsiteX4" fmla="*/ 417853 w 475251"/>
                <a:gd name="connsiteY4" fmla="*/ 372371 h 503354"/>
                <a:gd name="connsiteX5" fmla="*/ 463378 w 475251"/>
                <a:gd name="connsiteY5" fmla="*/ 423112 h 503354"/>
                <a:gd name="connsiteX6" fmla="*/ 458518 w 475251"/>
                <a:gd name="connsiteY6" fmla="*/ 490452 h 503354"/>
                <a:gd name="connsiteX7" fmla="*/ 391415 w 475251"/>
                <a:gd name="connsiteY7" fmla="*/ 488318 h 503354"/>
                <a:gd name="connsiteX8" fmla="*/ 297519 w 475251"/>
                <a:gd name="connsiteY8" fmla="*/ 383041 h 503354"/>
                <a:gd name="connsiteX9" fmla="*/ 278550 w 475251"/>
                <a:gd name="connsiteY9" fmla="*/ 361819 h 503354"/>
                <a:gd name="connsiteX10" fmla="*/ 265627 w 475251"/>
                <a:gd name="connsiteY10" fmla="*/ 359092 h 503354"/>
                <a:gd name="connsiteX11" fmla="*/ 172087 w 475251"/>
                <a:gd name="connsiteY11" fmla="*/ 375216 h 503354"/>
                <a:gd name="connsiteX12" fmla="*/ 2670 w 475251"/>
                <a:gd name="connsiteY12" fmla="*/ 219078 h 503354"/>
                <a:gd name="connsiteX13" fmla="*/ 19387 w 475251"/>
                <a:gd name="connsiteY13" fmla="*/ 106213 h 503354"/>
                <a:gd name="connsiteX14" fmla="*/ 156437 w 475251"/>
                <a:gd name="connsiteY14" fmla="*/ 2002 h 503354"/>
                <a:gd name="connsiteX15" fmla="*/ 172917 w 475251"/>
                <a:gd name="connsiteY15" fmla="*/ 105 h 503354"/>
                <a:gd name="connsiteX16" fmla="*/ 191174 w 475251"/>
                <a:gd name="connsiteY16" fmla="*/ 105 h 503354"/>
                <a:gd name="connsiteX17" fmla="*/ 187973 w 475251"/>
                <a:gd name="connsiteY17" fmla="*/ 27610 h 503354"/>
                <a:gd name="connsiteX18" fmla="*/ 173035 w 475251"/>
                <a:gd name="connsiteY18" fmla="*/ 28322 h 503354"/>
                <a:gd name="connsiteX19" fmla="*/ 38356 w 475251"/>
                <a:gd name="connsiteY19" fmla="*/ 242908 h 503354"/>
                <a:gd name="connsiteX20" fmla="*/ 55072 w 475251"/>
                <a:gd name="connsiteY20" fmla="*/ 275510 h 503354"/>
                <a:gd name="connsiteX21" fmla="*/ 62067 w 475251"/>
                <a:gd name="connsiteY21" fmla="*/ 276696 h 503354"/>
                <a:gd name="connsiteX22" fmla="*/ 70366 w 475251"/>
                <a:gd name="connsiteY22" fmla="*/ 262469 h 503354"/>
                <a:gd name="connsiteX23" fmla="*/ 115773 w 475251"/>
                <a:gd name="connsiteY23" fmla="*/ 209475 h 503354"/>
                <a:gd name="connsiteX24" fmla="*/ 144700 w 475251"/>
                <a:gd name="connsiteY24" fmla="*/ 206155 h 503354"/>
                <a:gd name="connsiteX25" fmla="*/ 219272 w 475251"/>
                <a:gd name="connsiteY25" fmla="*/ 206037 h 503354"/>
                <a:gd name="connsiteX26" fmla="*/ 244050 w 475251"/>
                <a:gd name="connsiteY26" fmla="*/ 205918 h 503354"/>
                <a:gd name="connsiteX27" fmla="*/ 256024 w 475251"/>
                <a:gd name="connsiteY27" fmla="*/ 212439 h 503354"/>
                <a:gd name="connsiteX28" fmla="*/ 290168 w 475251"/>
                <a:gd name="connsiteY28" fmla="*/ 248243 h 503354"/>
                <a:gd name="connsiteX29" fmla="*/ 309967 w 475251"/>
                <a:gd name="connsiteY29" fmla="*/ 281201 h 503354"/>
                <a:gd name="connsiteX30" fmla="*/ 318622 w 475251"/>
                <a:gd name="connsiteY30" fmla="*/ 281912 h 503354"/>
                <a:gd name="connsiteX31" fmla="*/ 334390 w 475251"/>
                <a:gd name="connsiteY31" fmla="*/ 253578 h 503354"/>
                <a:gd name="connsiteX32" fmla="*/ 347668 w 475251"/>
                <a:gd name="connsiteY32" fmla="*/ 171656 h 503354"/>
                <a:gd name="connsiteX33" fmla="*/ 187973 w 475251"/>
                <a:gd name="connsiteY33" fmla="*/ 27610 h 50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75251" h="503354">
                  <a:moveTo>
                    <a:pt x="191174" y="105"/>
                  </a:moveTo>
                  <a:cubicBezTo>
                    <a:pt x="279854" y="105"/>
                    <a:pt x="356678" y="64244"/>
                    <a:pt x="373039" y="151264"/>
                  </a:cubicBezTo>
                  <a:cubicBezTo>
                    <a:pt x="382049" y="198805"/>
                    <a:pt x="373869" y="243145"/>
                    <a:pt x="349209" y="284639"/>
                  </a:cubicBezTo>
                  <a:cubicBezTo>
                    <a:pt x="346482" y="289381"/>
                    <a:pt x="346601" y="292820"/>
                    <a:pt x="350276" y="296850"/>
                  </a:cubicBezTo>
                  <a:cubicBezTo>
                    <a:pt x="372920" y="321984"/>
                    <a:pt x="395327" y="347118"/>
                    <a:pt x="417853" y="372371"/>
                  </a:cubicBezTo>
                  <a:cubicBezTo>
                    <a:pt x="433028" y="389324"/>
                    <a:pt x="448322" y="406040"/>
                    <a:pt x="463378" y="423112"/>
                  </a:cubicBezTo>
                  <a:cubicBezTo>
                    <a:pt x="480925" y="443148"/>
                    <a:pt x="478791" y="472432"/>
                    <a:pt x="458518" y="490452"/>
                  </a:cubicBezTo>
                  <a:cubicBezTo>
                    <a:pt x="438956" y="507880"/>
                    <a:pt x="408843" y="508117"/>
                    <a:pt x="391415" y="488318"/>
                  </a:cubicBezTo>
                  <a:cubicBezTo>
                    <a:pt x="360353" y="452870"/>
                    <a:pt x="328818" y="418014"/>
                    <a:pt x="297519" y="383041"/>
                  </a:cubicBezTo>
                  <a:cubicBezTo>
                    <a:pt x="291235" y="375927"/>
                    <a:pt x="284596" y="369051"/>
                    <a:pt x="278550" y="361819"/>
                  </a:cubicBezTo>
                  <a:cubicBezTo>
                    <a:pt x="274756" y="357314"/>
                    <a:pt x="271081" y="356603"/>
                    <a:pt x="265627" y="359092"/>
                  </a:cubicBezTo>
                  <a:cubicBezTo>
                    <a:pt x="235870" y="372608"/>
                    <a:pt x="204571" y="377943"/>
                    <a:pt x="172087" y="375216"/>
                  </a:cubicBezTo>
                  <a:cubicBezTo>
                    <a:pt x="86015" y="367984"/>
                    <a:pt x="16423" y="304082"/>
                    <a:pt x="2670" y="219078"/>
                  </a:cubicBezTo>
                  <a:cubicBezTo>
                    <a:pt x="-3613" y="179954"/>
                    <a:pt x="892" y="141898"/>
                    <a:pt x="19387" y="106213"/>
                  </a:cubicBezTo>
                  <a:cubicBezTo>
                    <a:pt x="48433" y="49780"/>
                    <a:pt x="94195" y="14925"/>
                    <a:pt x="156437" y="2002"/>
                  </a:cubicBezTo>
                  <a:cubicBezTo>
                    <a:pt x="161772" y="935"/>
                    <a:pt x="167344" y="461"/>
                    <a:pt x="172917" y="105"/>
                  </a:cubicBezTo>
                  <a:cubicBezTo>
                    <a:pt x="178963" y="-132"/>
                    <a:pt x="185128" y="105"/>
                    <a:pt x="191174" y="105"/>
                  </a:cubicBezTo>
                  <a:close/>
                  <a:moveTo>
                    <a:pt x="187973" y="27610"/>
                  </a:moveTo>
                  <a:cubicBezTo>
                    <a:pt x="184061" y="27847"/>
                    <a:pt x="178489" y="27847"/>
                    <a:pt x="173035" y="28322"/>
                  </a:cubicBezTo>
                  <a:cubicBezTo>
                    <a:pt x="69062" y="36858"/>
                    <a:pt x="655" y="145573"/>
                    <a:pt x="38356" y="242908"/>
                  </a:cubicBezTo>
                  <a:cubicBezTo>
                    <a:pt x="42742" y="254289"/>
                    <a:pt x="49263" y="264722"/>
                    <a:pt x="55072" y="275510"/>
                  </a:cubicBezTo>
                  <a:cubicBezTo>
                    <a:pt x="56613" y="278237"/>
                    <a:pt x="59103" y="281320"/>
                    <a:pt x="62067" y="276696"/>
                  </a:cubicBezTo>
                  <a:cubicBezTo>
                    <a:pt x="65031" y="272072"/>
                    <a:pt x="67639" y="267212"/>
                    <a:pt x="70366" y="262469"/>
                  </a:cubicBezTo>
                  <a:cubicBezTo>
                    <a:pt x="82340" y="242078"/>
                    <a:pt x="96685" y="223702"/>
                    <a:pt x="115773" y="209475"/>
                  </a:cubicBezTo>
                  <a:cubicBezTo>
                    <a:pt x="124783" y="202717"/>
                    <a:pt x="133556" y="200583"/>
                    <a:pt x="144700" y="206155"/>
                  </a:cubicBezTo>
                  <a:cubicBezTo>
                    <a:pt x="169241" y="218248"/>
                    <a:pt x="194612" y="219078"/>
                    <a:pt x="219272" y="206037"/>
                  </a:cubicBezTo>
                  <a:cubicBezTo>
                    <a:pt x="227808" y="201532"/>
                    <a:pt x="235870" y="201887"/>
                    <a:pt x="244050" y="205918"/>
                  </a:cubicBezTo>
                  <a:cubicBezTo>
                    <a:pt x="248081" y="207934"/>
                    <a:pt x="252230" y="209949"/>
                    <a:pt x="256024" y="212439"/>
                  </a:cubicBezTo>
                  <a:cubicBezTo>
                    <a:pt x="270014" y="221805"/>
                    <a:pt x="280921" y="234372"/>
                    <a:pt x="290168" y="248243"/>
                  </a:cubicBezTo>
                  <a:cubicBezTo>
                    <a:pt x="297282" y="258913"/>
                    <a:pt x="303447" y="270175"/>
                    <a:pt x="309967" y="281201"/>
                  </a:cubicBezTo>
                  <a:cubicBezTo>
                    <a:pt x="313287" y="286892"/>
                    <a:pt x="315302" y="287366"/>
                    <a:pt x="318622" y="281912"/>
                  </a:cubicBezTo>
                  <a:cubicBezTo>
                    <a:pt x="324194" y="272665"/>
                    <a:pt x="329766" y="263299"/>
                    <a:pt x="334390" y="253578"/>
                  </a:cubicBezTo>
                  <a:cubicBezTo>
                    <a:pt x="346719" y="227614"/>
                    <a:pt x="350869" y="199990"/>
                    <a:pt x="347668" y="171656"/>
                  </a:cubicBezTo>
                  <a:cubicBezTo>
                    <a:pt x="338776" y="89971"/>
                    <a:pt x="271792" y="29152"/>
                    <a:pt x="187973" y="27610"/>
                  </a:cubicBezTo>
                  <a:close/>
                </a:path>
              </a:pathLst>
            </a:custGeom>
            <a:grpFill/>
            <a:ln w="1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00AE71B0-33A1-04B4-479B-181A4CC797F3}"/>
                </a:ext>
              </a:extLst>
            </p:cNvPr>
            <p:cNvSpPr/>
            <p:nvPr/>
          </p:nvSpPr>
          <p:spPr>
            <a:xfrm>
              <a:off x="10624970" y="546601"/>
              <a:ext cx="137206" cy="137171"/>
            </a:xfrm>
            <a:custGeom>
              <a:avLst/>
              <a:gdLst>
                <a:gd name="connsiteX0" fmla="*/ 68205 w 137206"/>
                <a:gd name="connsiteY0" fmla="*/ 137170 h 137171"/>
                <a:gd name="connsiteX1" fmla="*/ 36 w 137206"/>
                <a:gd name="connsiteY1" fmla="*/ 71016 h 137171"/>
                <a:gd name="connsiteX2" fmla="*/ 68798 w 137206"/>
                <a:gd name="connsiteY2" fmla="*/ 1 h 137171"/>
                <a:gd name="connsiteX3" fmla="*/ 137205 w 137206"/>
                <a:gd name="connsiteY3" fmla="*/ 66985 h 137171"/>
                <a:gd name="connsiteX4" fmla="*/ 68205 w 137206"/>
                <a:gd name="connsiteY4" fmla="*/ 137170 h 13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06" h="137171">
                  <a:moveTo>
                    <a:pt x="68205" y="137170"/>
                  </a:moveTo>
                  <a:cubicBezTo>
                    <a:pt x="30979" y="137407"/>
                    <a:pt x="1221" y="107650"/>
                    <a:pt x="36" y="71016"/>
                  </a:cubicBezTo>
                  <a:cubicBezTo>
                    <a:pt x="-1268" y="32841"/>
                    <a:pt x="33350" y="-236"/>
                    <a:pt x="68798" y="1"/>
                  </a:cubicBezTo>
                  <a:cubicBezTo>
                    <a:pt x="105906" y="238"/>
                    <a:pt x="136968" y="30470"/>
                    <a:pt x="137205" y="66985"/>
                  </a:cubicBezTo>
                  <a:cubicBezTo>
                    <a:pt x="137442" y="105872"/>
                    <a:pt x="106855" y="136933"/>
                    <a:pt x="68205" y="137170"/>
                  </a:cubicBezTo>
                  <a:close/>
                </a:path>
              </a:pathLst>
            </a:custGeom>
            <a:grpFill/>
            <a:ln w="11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31E4E9F-F5DE-8115-1AB4-F91CAA889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95580"/>
              </p:ext>
            </p:extLst>
          </p:nvPr>
        </p:nvGraphicFramePr>
        <p:xfrm>
          <a:off x="1282700" y="1557351"/>
          <a:ext cx="9254672" cy="4434553"/>
        </p:xfrm>
        <a:graphic>
          <a:graphicData uri="http://schemas.openxmlformats.org/drawingml/2006/table">
            <a:tbl>
              <a:tblPr firstRow="1" bandRow="1"/>
              <a:tblGrid>
                <a:gridCol w="2745014">
                  <a:extLst>
                    <a:ext uri="{9D8B030D-6E8A-4147-A177-3AD203B41FA5}">
                      <a16:colId xmlns:a16="http://schemas.microsoft.com/office/drawing/2014/main" val="3485057614"/>
                    </a:ext>
                  </a:extLst>
                </a:gridCol>
                <a:gridCol w="1084943">
                  <a:extLst>
                    <a:ext uri="{9D8B030D-6E8A-4147-A177-3AD203B41FA5}">
                      <a16:colId xmlns:a16="http://schemas.microsoft.com/office/drawing/2014/main" val="2599903683"/>
                    </a:ext>
                  </a:extLst>
                </a:gridCol>
                <a:gridCol w="1084943">
                  <a:extLst>
                    <a:ext uri="{9D8B030D-6E8A-4147-A177-3AD203B41FA5}">
                      <a16:colId xmlns:a16="http://schemas.microsoft.com/office/drawing/2014/main" val="1560733803"/>
                    </a:ext>
                  </a:extLst>
                </a:gridCol>
                <a:gridCol w="1084943">
                  <a:extLst>
                    <a:ext uri="{9D8B030D-6E8A-4147-A177-3AD203B41FA5}">
                      <a16:colId xmlns:a16="http://schemas.microsoft.com/office/drawing/2014/main" val="2388362212"/>
                    </a:ext>
                  </a:extLst>
                </a:gridCol>
                <a:gridCol w="1084943">
                  <a:extLst>
                    <a:ext uri="{9D8B030D-6E8A-4147-A177-3AD203B41FA5}">
                      <a16:colId xmlns:a16="http://schemas.microsoft.com/office/drawing/2014/main" val="1706623277"/>
                    </a:ext>
                  </a:extLst>
                </a:gridCol>
                <a:gridCol w="1084943">
                  <a:extLst>
                    <a:ext uri="{9D8B030D-6E8A-4147-A177-3AD203B41FA5}">
                      <a16:colId xmlns:a16="http://schemas.microsoft.com/office/drawing/2014/main" val="398087819"/>
                    </a:ext>
                  </a:extLst>
                </a:gridCol>
                <a:gridCol w="1084943">
                  <a:extLst>
                    <a:ext uri="{9D8B030D-6E8A-4147-A177-3AD203B41FA5}">
                      <a16:colId xmlns:a16="http://schemas.microsoft.com/office/drawing/2014/main" val="3971529580"/>
                    </a:ext>
                  </a:extLst>
                </a:gridCol>
              </a:tblGrid>
              <a:tr h="626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Исходы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Элетриптан</a:t>
                      </a:r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Суматриптан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Золмитриптан</a:t>
                      </a:r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Ризатриптан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Среднее значение </a:t>
                      </a:r>
                      <a:br>
                        <a:rPr 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триптанам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Римегепант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4B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802699"/>
                  </a:ext>
                </a:extLst>
              </a:tr>
              <a:tr h="46017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Купирование ГБ через 1 час,</a:t>
                      </a:r>
                    </a:p>
                    <a:p>
                      <a:pPr marL="0" algn="l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пациентов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(от 5 до 7)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318257"/>
                  </a:ext>
                </a:extLst>
              </a:tr>
              <a:tr h="5566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Устойчивое избавление от </a:t>
                      </a:r>
                      <a:r>
                        <a:rPr lang="ru-RU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боли </a:t>
                      </a:r>
                      <a:br>
                        <a:rPr lang="en-US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</a:t>
                      </a:r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течение 24-х </a:t>
                      </a:r>
                      <a:r>
                        <a:rPr lang="ru-RU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часов, </a:t>
                      </a:r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пациентов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47,8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865132"/>
                  </a:ext>
                </a:extLst>
              </a:tr>
              <a:tr h="4201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Снижение интенсивности </a:t>
                      </a:r>
                      <a:r>
                        <a:rPr lang="ru-RU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ГБ </a:t>
                      </a:r>
                      <a:br>
                        <a:rPr lang="en-US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через 2 час</a:t>
                      </a:r>
                      <a:r>
                        <a:rPr lang="en-US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</a:t>
                      </a:r>
                      <a:r>
                        <a:rPr lang="ru-RU" sz="1200" b="0" i="0" u="none" strike="noStrike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пациентов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55,2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59,3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433828"/>
                  </a:ext>
                </a:extLst>
              </a:tr>
              <a:tr h="6042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пациентов, кому не понадобилось дополнительное обезболивание в течение 24 часов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85,8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561997"/>
                  </a:ext>
                </a:extLst>
              </a:tr>
              <a:tr h="291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Развитие седации, астении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631128"/>
                  </a:ext>
                </a:extLst>
              </a:tr>
              <a:tr h="291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Парестезии, %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39804"/>
                  </a:ext>
                </a:extLst>
              </a:tr>
              <a:tr h="291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Тошнота, %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183796"/>
                  </a:ext>
                </a:extLst>
              </a:tr>
              <a:tr h="291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Усталость, %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13,75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192039"/>
                  </a:ext>
                </a:extLst>
              </a:tr>
              <a:tr h="291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Головокружение, %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847319"/>
                  </a:ext>
                </a:extLst>
              </a:tr>
              <a:tr h="2911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Боль в грудной клетке, %</a:t>
                      </a:r>
                    </a:p>
                  </a:txBody>
                  <a:tcPr marL="144000" marR="3600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624B78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184551"/>
                  </a:ext>
                </a:extLst>
              </a:tr>
            </a:tbl>
          </a:graphicData>
        </a:graphic>
      </p:graphicFrame>
      <p:sp>
        <p:nvSpPr>
          <p:cNvPr id="4" name="Стрелка: влево 3">
            <a:extLst>
              <a:ext uri="{FF2B5EF4-FFF2-40B4-BE49-F238E27FC236}">
                <a16:creationId xmlns:a16="http://schemas.microsoft.com/office/drawing/2014/main" id="{6C70AF9B-5320-5DC2-FD89-2281CFFC0D5A}"/>
              </a:ext>
            </a:extLst>
          </p:cNvPr>
          <p:cNvSpPr/>
          <p:nvPr/>
        </p:nvSpPr>
        <p:spPr>
          <a:xfrm>
            <a:off x="10466486" y="2130189"/>
            <a:ext cx="855527" cy="664029"/>
          </a:xfrm>
          <a:prstGeom prst="leftArrow">
            <a:avLst/>
          </a:prstGeom>
          <a:gradFill>
            <a:gsLst>
              <a:gs pos="0">
                <a:srgbClr val="47B29C"/>
              </a:gs>
              <a:gs pos="69800">
                <a:srgbClr val="D7DC5D"/>
              </a:gs>
              <a:gs pos="100000">
                <a:srgbClr val="D7DC5D">
                  <a:alpha val="0"/>
                </a:srgbClr>
              </a:gs>
            </a:gsLst>
            <a:lin ang="0" scaled="0"/>
          </a:gradFill>
          <a:ln>
            <a:noFill/>
          </a:ln>
          <a:effectLst>
            <a:outerShdw blurRad="127000" dist="114300" dir="10800000" algn="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лево 6">
            <a:extLst>
              <a:ext uri="{FF2B5EF4-FFF2-40B4-BE49-F238E27FC236}">
                <a16:creationId xmlns:a16="http://schemas.microsoft.com/office/drawing/2014/main" id="{DD0E1F99-2504-1E8D-4B8E-ABAE394C351C}"/>
              </a:ext>
            </a:extLst>
          </p:cNvPr>
          <p:cNvSpPr/>
          <p:nvPr/>
        </p:nvSpPr>
        <p:spPr>
          <a:xfrm>
            <a:off x="10484332" y="2716904"/>
            <a:ext cx="855527" cy="664029"/>
          </a:xfrm>
          <a:prstGeom prst="leftArrow">
            <a:avLst/>
          </a:prstGeom>
          <a:gradFill>
            <a:gsLst>
              <a:gs pos="0">
                <a:srgbClr val="47B29C"/>
              </a:gs>
              <a:gs pos="69800">
                <a:srgbClr val="D7DC5D"/>
              </a:gs>
              <a:gs pos="100000">
                <a:srgbClr val="D7DC5D">
                  <a:alpha val="0"/>
                </a:srgbClr>
              </a:gs>
            </a:gsLst>
            <a:lin ang="0" scaled="0"/>
          </a:gradFill>
          <a:ln>
            <a:noFill/>
          </a:ln>
          <a:effectLst>
            <a:outerShdw blurRad="127000" dist="114300" dir="10800000" algn="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594E144-7815-4B31-51BA-D2B7B9107059}"/>
              </a:ext>
            </a:extLst>
          </p:cNvPr>
          <p:cNvSpPr/>
          <p:nvPr/>
        </p:nvSpPr>
        <p:spPr>
          <a:xfrm>
            <a:off x="8344345" y="4251892"/>
            <a:ext cx="1059656" cy="1740012"/>
          </a:xfrm>
          <a:prstGeom prst="roundRect">
            <a:avLst>
              <a:gd name="adj" fmla="val 13104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FF72FC8-BB03-7669-855F-4404E6274EB3}"/>
              </a:ext>
            </a:extLst>
          </p:cNvPr>
          <p:cNvSpPr/>
          <p:nvPr/>
        </p:nvSpPr>
        <p:spPr>
          <a:xfrm>
            <a:off x="9472132" y="4244600"/>
            <a:ext cx="1065240" cy="1740012"/>
          </a:xfrm>
          <a:prstGeom prst="roundRect">
            <a:avLst>
              <a:gd name="adj" fmla="val 13104"/>
            </a:avLst>
          </a:prstGeom>
          <a:noFill/>
          <a:ln w="28575">
            <a:gradFill>
              <a:gsLst>
                <a:gs pos="0">
                  <a:srgbClr val="47B29C"/>
                </a:gs>
                <a:gs pos="100000">
                  <a:srgbClr val="D7DC5D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лево 5">
            <a:extLst>
              <a:ext uri="{FF2B5EF4-FFF2-40B4-BE49-F238E27FC236}">
                <a16:creationId xmlns:a16="http://schemas.microsoft.com/office/drawing/2014/main" id="{C86E14AD-8C86-047F-3752-41489D4E8580}"/>
              </a:ext>
            </a:extLst>
          </p:cNvPr>
          <p:cNvSpPr/>
          <p:nvPr/>
        </p:nvSpPr>
        <p:spPr>
          <a:xfrm>
            <a:off x="10481536" y="3358812"/>
            <a:ext cx="855527" cy="664029"/>
          </a:xfrm>
          <a:prstGeom prst="leftArrow">
            <a:avLst/>
          </a:prstGeom>
          <a:gradFill>
            <a:gsLst>
              <a:gs pos="0">
                <a:srgbClr val="47B29C"/>
              </a:gs>
              <a:gs pos="69800">
                <a:srgbClr val="D7DC5D"/>
              </a:gs>
              <a:gs pos="100000">
                <a:srgbClr val="D7DC5D">
                  <a:alpha val="0"/>
                </a:srgbClr>
              </a:gs>
            </a:gsLst>
            <a:lin ang="0" scaled="0"/>
          </a:gradFill>
          <a:ln>
            <a:noFill/>
          </a:ln>
          <a:effectLst>
            <a:outerShdw blurRad="127000" dist="114300" dir="10800000" algn="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F470F64E-BA71-D8D7-EEC9-C1C0263A7815}"/>
              </a:ext>
            </a:extLst>
          </p:cNvPr>
          <p:cNvSpPr/>
          <p:nvPr/>
        </p:nvSpPr>
        <p:spPr>
          <a:xfrm>
            <a:off x="10491464" y="3906486"/>
            <a:ext cx="855527" cy="664029"/>
          </a:xfrm>
          <a:prstGeom prst="leftArrow">
            <a:avLst/>
          </a:prstGeom>
          <a:gradFill>
            <a:gsLst>
              <a:gs pos="0">
                <a:srgbClr val="47B29C"/>
              </a:gs>
              <a:gs pos="69800">
                <a:srgbClr val="D7DC5D"/>
              </a:gs>
              <a:gs pos="100000">
                <a:srgbClr val="D7DC5D">
                  <a:alpha val="0"/>
                </a:srgbClr>
              </a:gs>
            </a:gsLst>
            <a:lin ang="0" scaled="0"/>
          </a:gradFill>
          <a:ln>
            <a:noFill/>
          </a:ln>
          <a:effectLst>
            <a:outerShdw blurRad="127000" dist="114300" dir="10800000" algn="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79AB6E-2BEF-3452-A5E8-37463FF17DD2}"/>
              </a:ext>
            </a:extLst>
          </p:cNvPr>
          <p:cNvSpPr txBox="1"/>
          <p:nvPr/>
        </p:nvSpPr>
        <p:spPr>
          <a:xfrm>
            <a:off x="308469" y="6246463"/>
            <a:ext cx="609731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ГБ - головная боль </a:t>
            </a:r>
          </a:p>
        </p:txBody>
      </p:sp>
    </p:spTree>
    <p:extLst>
      <p:ext uri="{BB962C8B-B14F-4D97-AF65-F5344CB8AC3E}">
        <p14:creationId xmlns:p14="http://schemas.microsoft.com/office/powerpoint/2010/main" val="5601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59386-CB50-6D9D-2CDD-4DC48B970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80C48C-C283-6D16-51E5-E385BA9D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24" y="434754"/>
            <a:ext cx="2434094" cy="12968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674D6F-4378-6B9A-44BE-7F1395DA9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399" y="1197232"/>
            <a:ext cx="6613572" cy="4264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A618AC-EF52-AADA-D4FF-9B0A07D20AB2}"/>
              </a:ext>
            </a:extLst>
          </p:cNvPr>
          <p:cNvSpPr txBox="1"/>
          <p:nvPr/>
        </p:nvSpPr>
        <p:spPr>
          <a:xfrm>
            <a:off x="1295399" y="5449500"/>
            <a:ext cx="88882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из 10 пациентов </a:t>
            </a:r>
            <a:r>
              <a:rPr lang="ru-RU" sz="24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принимавших НУРТЕК</a:t>
            </a:r>
            <a:r>
              <a:rPr lang="ru-RU" sz="2400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sz="24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не требуются дополнительные препараты для купирования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7AA904-15F4-0730-A7DB-0D08BC096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213"/>
            <a:ext cx="6337902" cy="115101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9278572-6E5E-D225-07CD-115884DF9752}"/>
              </a:ext>
            </a:extLst>
          </p:cNvPr>
          <p:cNvSpPr txBox="1"/>
          <p:nvPr/>
        </p:nvSpPr>
        <p:spPr>
          <a:xfrm>
            <a:off x="-4175" y="6511686"/>
            <a:ext cx="118328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Croop R,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Goadsby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PJ, Stock DA, et al. Efficacy, safety, and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tolerability of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rimegepant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orally disintegrating tablet for; the acute treatment of migraine: a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randomised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phase 3, double-blind, placebo-controlled trial. Lancet. 2019;394;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(10200):737- 745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 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характеристика лекарственного препарата </a:t>
            </a:r>
            <a:r>
              <a:rPr lang="ru-RU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 .</a:t>
            </a:r>
          </a:p>
        </p:txBody>
      </p:sp>
    </p:spTree>
    <p:extLst>
      <p:ext uri="{BB962C8B-B14F-4D97-AF65-F5344CB8AC3E}">
        <p14:creationId xmlns:p14="http://schemas.microsoft.com/office/powerpoint/2010/main" val="198986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83CD1-4563-FBF2-BD45-47C3C1A9D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2C458E-FDA9-3196-132E-21D27590A7BC}"/>
              </a:ext>
            </a:extLst>
          </p:cNvPr>
          <p:cNvSpPr txBox="1"/>
          <p:nvPr/>
        </p:nvSpPr>
        <p:spPr>
          <a:xfrm>
            <a:off x="112734" y="810529"/>
            <a:ext cx="9037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таблетка </a:t>
            </a:r>
            <a:r>
              <a:rPr lang="ru-RU" sz="2400" b="1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2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75 мг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через день </a:t>
            </a:r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сокращает </a:t>
            </a:r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приступов</a:t>
            </a:r>
            <a:r>
              <a:rPr lang="ru-RU" sz="2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184DDE-AED1-BC04-C98D-DD150AD09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30"/>
            <a:ext cx="5488089" cy="5300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019E83-D88C-D53E-B0E8-C4DA03631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24" y="434754"/>
            <a:ext cx="2434094" cy="12968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8445BE-42FD-EA5E-8525-10EF50BCA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846" y="1731639"/>
            <a:ext cx="3649822" cy="458215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C10BA6C-FBA0-6F15-56D1-44BC36272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37022"/>
            <a:ext cx="4890846" cy="45821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2639FE-4333-798D-0894-6C3277DE7DE1}"/>
              </a:ext>
            </a:extLst>
          </p:cNvPr>
          <p:cNvSpPr txBox="1"/>
          <p:nvPr/>
        </p:nvSpPr>
        <p:spPr>
          <a:xfrm>
            <a:off x="0" y="6335124"/>
            <a:ext cx="11757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0" i="0" u="none" strike="noStrike" baseline="0" dirty="0">
                <a:latin typeface="Montserrat-Regular"/>
              </a:rPr>
              <a:t>1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Общая характеристика лекарственного препарата </a:t>
            </a:r>
            <a:r>
              <a:rPr lang="ru-RU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</a:t>
            </a:r>
          </a:p>
          <a:p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Croop R,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Goadsby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PJ, Stock DA, et al. Efficacy, safety, and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tolerability of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rimegepant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orally disintegrating tablet for; the acute treatment of migraine: a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randomised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phase 3, double-blind, placebo-controlled trial. Lancet. 2019;394;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(10200):737- 745.. 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Croop R, Lipton RB, Kudrow D, Stock DA, Kamen L, Conway CM, Stock EG, Coric V,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Goadsby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PJ. Oral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rimegepant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preventive treatment of migraine: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phase 2/3,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randomised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double-blind, placebo-controlled trial. Lancet. 2021;397(10268):51-60. 4. Ailani J, et al. Presented at the American Headache Society 64th </a:t>
            </a:r>
            <a:r>
              <a:rPr lang="en-US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AnnualScientiﬁc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Meeting; June 2022; P162.</a:t>
            </a:r>
            <a:endParaRPr lang="ru-RU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58F0E6-4086-0820-09BB-005FC5B4A34F}"/>
              </a:ext>
            </a:extLst>
          </p:cNvPr>
          <p:cNvSpPr txBox="1"/>
          <p:nvPr/>
        </p:nvSpPr>
        <p:spPr>
          <a:xfrm>
            <a:off x="8646566" y="6144983"/>
            <a:ext cx="268932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CGRP — кальцитонин-ген-связанный пептид</a:t>
            </a:r>
            <a:endParaRPr lang="ru-RU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C655DB-80B3-48BF-034A-48E59FD552BA}"/>
              </a:ext>
            </a:extLst>
          </p:cNvPr>
          <p:cNvSpPr txBox="1"/>
          <p:nvPr/>
        </p:nvSpPr>
        <p:spPr>
          <a:xfrm>
            <a:off x="7182292" y="2803082"/>
            <a:ext cx="6186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CD5427-4662-F1DA-16D5-AE53A159DD94}"/>
              </a:ext>
            </a:extLst>
          </p:cNvPr>
          <p:cNvSpPr txBox="1"/>
          <p:nvPr/>
        </p:nvSpPr>
        <p:spPr>
          <a:xfrm>
            <a:off x="8231359" y="4103798"/>
            <a:ext cx="6186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6516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4B317-2966-FD01-565E-904B138CD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5732C5-E504-5370-D5BA-30EA1520F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24" y="434754"/>
            <a:ext cx="2434094" cy="1296885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04D36D3-BCBD-5537-A051-BC32C98C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60"/>
            <a:ext cx="8050773" cy="1304924"/>
          </a:xfrm>
        </p:spPr>
        <p:txBody>
          <a:bodyPr/>
          <a:lstStyle/>
          <a:p>
            <a:r>
              <a:rPr lang="ru-RU" dirty="0"/>
              <a:t>Профиль безопасности</a:t>
            </a:r>
            <a:r>
              <a:rPr lang="ru-RU" dirty="0">
                <a:solidFill>
                  <a:srgbClr val="624B78"/>
                </a:solidFill>
              </a:rPr>
              <a:t> </a:t>
            </a:r>
            <a:r>
              <a:rPr lang="ru-RU" dirty="0" err="1">
                <a:solidFill>
                  <a:srgbClr val="624B78"/>
                </a:solidFill>
              </a:rPr>
              <a:t>Нуртек</a:t>
            </a:r>
            <a:r>
              <a:rPr lang="ru-RU" baseline="30000" dirty="0">
                <a:solidFill>
                  <a:srgbClr val="624B78"/>
                </a:solidFill>
              </a:rPr>
              <a:t>®</a:t>
            </a:r>
            <a:r>
              <a:rPr lang="ru-RU" dirty="0">
                <a:solidFill>
                  <a:srgbClr val="624B78"/>
                </a:solidFill>
              </a:rPr>
              <a:t> (</a:t>
            </a:r>
            <a:r>
              <a:rPr lang="ru-RU" dirty="0" err="1">
                <a:solidFill>
                  <a:srgbClr val="624B78"/>
                </a:solidFill>
              </a:rPr>
              <a:t>римегепант</a:t>
            </a:r>
            <a:r>
              <a:rPr lang="ru-RU" dirty="0">
                <a:solidFill>
                  <a:srgbClr val="624B78"/>
                </a:solidFill>
              </a:rPr>
              <a:t>)</a:t>
            </a:r>
            <a:r>
              <a:rPr lang="ru-RU" dirty="0"/>
              <a:t> 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DBA59E-DBF4-A86D-997F-D38204770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40" y="1083197"/>
            <a:ext cx="8232660" cy="92643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2A6182F-3FC3-4BAA-7028-FD5C1AC71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8796" y="1026770"/>
            <a:ext cx="1153947" cy="111924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15704BD-ECFD-42E0-F331-A879181B13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26" y="2376656"/>
            <a:ext cx="1180118" cy="100559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960413E-0B60-3B8B-42AD-E85BFADE7343}"/>
              </a:ext>
            </a:extLst>
          </p:cNvPr>
          <p:cNvSpPr txBox="1"/>
          <p:nvPr/>
        </p:nvSpPr>
        <p:spPr>
          <a:xfrm>
            <a:off x="1305049" y="2534754"/>
            <a:ext cx="10886951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хорошо переносится</a:t>
            </a:r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Не вызывает сонливости, астении и слабости после</a:t>
            </a:r>
          </a:p>
          <a:p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приема препарата, что позволяет пациенту быстро купировать приступ и быстро вернуться к полноценной жизни</a:t>
            </a:r>
            <a:r>
              <a:rPr lang="ru-RU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endParaRPr lang="ru-RU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solidFill>
                <a:srgbClr val="624B78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5E94727-A587-64C1-84EF-1FE14FF8D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26" y="3710751"/>
            <a:ext cx="1178425" cy="109364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A0DCF36-6F2D-294A-7883-6D9EAA28ED85}"/>
              </a:ext>
            </a:extLst>
          </p:cNvPr>
          <p:cNvSpPr txBox="1"/>
          <p:nvPr/>
        </p:nvSpPr>
        <p:spPr>
          <a:xfrm>
            <a:off x="1281051" y="3779366"/>
            <a:ext cx="1091616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Может применяться у пациентов с сердечно- сосудистыми рисками.</a:t>
            </a:r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фоне приема </a:t>
            </a:r>
            <a:r>
              <a:rPr lang="ru-RU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было зарегистрировано ни одного нежелательного явления связанного с повышением  АД или нарушением сердечного ритма</a:t>
            </a:r>
            <a:r>
              <a:rPr lang="ru-RU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1,2</a:t>
            </a:r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ru-RU" dirty="0">
              <a:solidFill>
                <a:srgbClr val="624B78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4A7FE7-E182-1224-4C1E-C7AF12DD0DDB}"/>
              </a:ext>
            </a:extLst>
          </p:cNvPr>
          <p:cNvSpPr txBox="1"/>
          <p:nvPr/>
        </p:nvSpPr>
        <p:spPr>
          <a:xfrm>
            <a:off x="1281051" y="5070143"/>
            <a:ext cx="10916167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Продемонстрировал </a:t>
            </a:r>
            <a:r>
              <a:rPr lang="ru-RU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благоприятный профиль безопасности у пациентов с мигренью и различными сопутствующими заболеваниями</a:t>
            </a:r>
            <a:r>
              <a:rPr lang="ru-RU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(депрессия, тревога, СС анамнез, АГ, курение , терапия статинами, сахарный диабет)</a:t>
            </a:r>
            <a:r>
              <a:rPr lang="ru-RU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ru-RU" baseline="30000" dirty="0">
              <a:solidFill>
                <a:srgbClr val="624B78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2270424-41FC-EA35-EDBB-EA6BE2EE2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90" y="5048310"/>
            <a:ext cx="1164961" cy="102790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7429817-FF80-7ADE-D731-109CD1317FC7}"/>
              </a:ext>
            </a:extLst>
          </p:cNvPr>
          <p:cNvSpPr txBox="1"/>
          <p:nvPr/>
        </p:nvSpPr>
        <p:spPr>
          <a:xfrm>
            <a:off x="0" y="6537505"/>
            <a:ext cx="11757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Общая характеристика лекарственного препарата </a:t>
            </a:r>
            <a:r>
              <a:rPr lang="ru-RU" sz="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</a:t>
            </a:r>
          </a:p>
          <a:p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True D., Mullin K., Robert Croop R. Safety of Rimegepant in Adults with Migraine and Cardiovascular Risk Factors: Analysis of a Multicenter, Long-Term, Open-Label Study. Pain Ther. 2024 Oct;13(5):1203-1218. </a:t>
            </a:r>
            <a:endParaRPr lang="ru-RU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613D21-47F3-E8D5-6EC8-D5A4DBEFCD1C}"/>
              </a:ext>
            </a:extLst>
          </p:cNvPr>
          <p:cNvSpPr txBox="1"/>
          <p:nvPr/>
        </p:nvSpPr>
        <p:spPr>
          <a:xfrm>
            <a:off x="102626" y="6354733"/>
            <a:ext cx="616671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СС  — сердечно‑сосудистый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АГ — артериальная гипертензия</a:t>
            </a:r>
            <a:r>
              <a:rPr lang="en-US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  —  артериальное давление </a:t>
            </a:r>
          </a:p>
        </p:txBody>
      </p:sp>
    </p:spTree>
    <p:extLst>
      <p:ext uri="{BB962C8B-B14F-4D97-AF65-F5344CB8AC3E}">
        <p14:creationId xmlns:p14="http://schemas.microsoft.com/office/powerpoint/2010/main" val="1721630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C7E3A-92D8-100B-2D00-FEE1AD6D6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вода, ванная, всплес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78AF1E5-754E-76D7-A180-C0A2183B2D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37"/>
          <a:stretch>
            <a:fillRect/>
          </a:stretch>
        </p:blipFill>
        <p:spPr>
          <a:xfrm flipH="1">
            <a:off x="-1" y="11"/>
            <a:ext cx="12192000" cy="6914016"/>
          </a:xfrm>
          <a:prstGeom prst="rect">
            <a:avLst/>
          </a:prstGeom>
          <a:noFill/>
        </p:spPr>
      </p:pic>
      <p:sp>
        <p:nvSpPr>
          <p:cNvPr id="3" name="Номер слайда 2" hidden="1">
            <a:extLst>
              <a:ext uri="{FF2B5EF4-FFF2-40B4-BE49-F238E27FC236}">
                <a16:creationId xmlns:a16="http://schemas.microsoft.com/office/drawing/2014/main" id="{ACF50BF9-7EEA-FC2A-8C74-233905F1F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DA09AEA-B231-2646-BA64-C82A28DF34C1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3B5878-AA8D-6B73-03DC-A7D178EC74AA}"/>
              </a:ext>
            </a:extLst>
          </p:cNvPr>
          <p:cNvSpPr/>
          <p:nvPr/>
        </p:nvSpPr>
        <p:spPr>
          <a:xfrm>
            <a:off x="-12526" y="-28014"/>
            <a:ext cx="6668022" cy="6942041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0E7861-1D03-CD0C-4780-A86EF163E5C6}"/>
              </a:ext>
            </a:extLst>
          </p:cNvPr>
          <p:cNvSpPr txBox="1"/>
          <p:nvPr/>
        </p:nvSpPr>
        <p:spPr>
          <a:xfrm>
            <a:off x="7046941" y="6609167"/>
            <a:ext cx="10624143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Общая характеристика лекарственного препарата </a:t>
            </a:r>
            <a:r>
              <a:rPr lang="ru-RU" sz="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D3AA5D-76E8-AD9E-4EC5-3C2F66B193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80" r="2973"/>
          <a:stretch>
            <a:fillRect/>
          </a:stretch>
        </p:blipFill>
        <p:spPr>
          <a:xfrm>
            <a:off x="59689" y="260218"/>
            <a:ext cx="1457465" cy="7284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D5193-8040-5E22-CB0B-9CA137B2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843" y="-28014"/>
            <a:ext cx="4182319" cy="1304924"/>
          </a:xfrm>
        </p:spPr>
        <p:txBody>
          <a:bodyPr/>
          <a:lstStyle/>
          <a:p>
            <a:r>
              <a:rPr lang="ru-RU" dirty="0"/>
              <a:t>Хорошо переносится</a:t>
            </a:r>
            <a:br>
              <a:rPr lang="ru-RU" dirty="0"/>
            </a:br>
            <a:r>
              <a:rPr lang="ru-RU" dirty="0"/>
              <a:t>Удобно применять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A57CD1-FFE2-021F-0BE6-BEFF48BC8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21" y="3443006"/>
            <a:ext cx="1084478" cy="9674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F68F1D-3193-8812-78E1-B37CEDB8D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041" y="1576893"/>
            <a:ext cx="1006458" cy="9534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28E416-B6E4-3256-FB49-8D2A8877463E}"/>
              </a:ext>
            </a:extLst>
          </p:cNvPr>
          <p:cNvSpPr txBox="1"/>
          <p:nvPr/>
        </p:nvSpPr>
        <p:spPr>
          <a:xfrm>
            <a:off x="1403288" y="3196907"/>
            <a:ext cx="48110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Обладает </a:t>
            </a:r>
            <a:r>
              <a:rPr lang="ru-RU" sz="20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низким потенциалом лекарственных взаимодействий </a:t>
            </a:r>
            <a:r>
              <a:rPr lang="ru-RU" sz="2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(может применяться с другими препаратами для терапии мигрени, антидепрессантами, оральными контрацептивами)</a:t>
            </a:r>
            <a:r>
              <a:rPr lang="ru-RU" sz="2000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endParaRPr lang="ru-RU" sz="2000" dirty="0">
              <a:solidFill>
                <a:srgbClr val="624B78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97F07E-F9D2-6203-255F-E4A14B7E3318}"/>
              </a:ext>
            </a:extLst>
          </p:cNvPr>
          <p:cNvSpPr txBox="1"/>
          <p:nvPr/>
        </p:nvSpPr>
        <p:spPr>
          <a:xfrm>
            <a:off x="1403288" y="1437890"/>
            <a:ext cx="48138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Благоприятный профиль ЖК безопасности </a:t>
            </a:r>
            <a:r>
              <a:rPr lang="ru-RU" sz="2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повышает риск ЖК кровотечений, а также не вызывает </a:t>
            </a:r>
            <a:r>
              <a:rPr lang="ru-RU" sz="20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констипации</a:t>
            </a:r>
            <a:r>
              <a:rPr lang="ru-RU" sz="2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(запоры)</a:t>
            </a:r>
            <a:r>
              <a:rPr lang="ru-RU" sz="2000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ru-RU" sz="2000" baseline="30000" dirty="0">
              <a:solidFill>
                <a:srgbClr val="624B78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94C013-2FEF-A811-C87A-6D5A8E2F77E8}"/>
              </a:ext>
            </a:extLst>
          </p:cNvPr>
          <p:cNvSpPr txBox="1"/>
          <p:nvPr/>
        </p:nvSpPr>
        <p:spPr>
          <a:xfrm>
            <a:off x="1403288" y="5770470"/>
            <a:ext cx="48110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взаимодействует </a:t>
            </a:r>
            <a:r>
              <a:rPr lang="ru-RU" sz="20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алкоголем</a:t>
            </a:r>
          </a:p>
          <a:p>
            <a:endParaRPr lang="ru-RU" sz="2000" dirty="0">
              <a:solidFill>
                <a:srgbClr val="624B78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B17FC2-D640-9A45-5D19-E3207153AA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415" y="5282376"/>
            <a:ext cx="1006458" cy="9761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AA1D14-AAED-AE52-0B32-C93E2897F618}"/>
              </a:ext>
            </a:extLst>
          </p:cNvPr>
          <p:cNvSpPr txBox="1"/>
          <p:nvPr/>
        </p:nvSpPr>
        <p:spPr>
          <a:xfrm>
            <a:off x="198415" y="6595068"/>
            <a:ext cx="88441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ЖК — желудочно‑кишечный</a:t>
            </a:r>
          </a:p>
        </p:txBody>
      </p:sp>
    </p:spTree>
    <p:extLst>
      <p:ext uri="{BB962C8B-B14F-4D97-AF65-F5344CB8AC3E}">
        <p14:creationId xmlns:p14="http://schemas.microsoft.com/office/powerpoint/2010/main" val="170673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вода, ванная, всплес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5C7B7BB-98AA-D680-7B72-867FB3BDDF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3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Номер слайда 2" hidden="1">
            <a:extLst>
              <a:ext uri="{FF2B5EF4-FFF2-40B4-BE49-F238E27FC236}">
                <a16:creationId xmlns:a16="http://schemas.microsoft.com/office/drawing/2014/main" id="{ED1FF567-A190-E75A-859F-C77465545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DA09AEA-B231-2646-BA64-C82A28DF34C1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B831FE-7E0B-A684-47D4-24A9FC392970}"/>
              </a:ext>
            </a:extLst>
          </p:cNvPr>
          <p:cNvSpPr/>
          <p:nvPr/>
        </p:nvSpPr>
        <p:spPr>
          <a:xfrm>
            <a:off x="5523978" y="0"/>
            <a:ext cx="6668022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7DDAB1-FE57-0DDA-8D27-4A96AE3D2E15}"/>
              </a:ext>
            </a:extLst>
          </p:cNvPr>
          <p:cNvSpPr txBox="1"/>
          <p:nvPr/>
        </p:nvSpPr>
        <p:spPr>
          <a:xfrm>
            <a:off x="5523977" y="1987109"/>
            <a:ext cx="686426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требует </a:t>
            </a:r>
            <a:r>
              <a:rPr lang="ru-RU" sz="2000" b="0" i="0" u="none" strike="noStrike" dirty="0" err="1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запивания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водой, </a:t>
            </a: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можно</a:t>
            </a:r>
            <a:r>
              <a:rPr lang="en-US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принимать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с пищей или без нее</a:t>
            </a:r>
            <a:r>
              <a:rPr lang="ru-RU" sz="2000" b="0" i="0" u="none" strike="noStrike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n-US" sz="2000" b="0" i="0" u="none" strike="noStrike" baseline="30000" dirty="0">
              <a:solidFill>
                <a:srgbClr val="624B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endParaRPr lang="ru-RU" sz="2000" b="0" i="0" u="none" strike="noStrike" baseline="30000" dirty="0">
              <a:solidFill>
                <a:srgbClr val="624B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Быстро растворяется 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полости рта</a:t>
            </a:r>
            <a:r>
              <a:rPr lang="en-US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течение нескольких секунд и обладает</a:t>
            </a:r>
            <a:r>
              <a:rPr lang="en-US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высокой биодоступностью</a:t>
            </a:r>
            <a:r>
              <a:rPr lang="ru-RU" sz="2000" b="1" i="0" u="none" strike="noStrike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n-US" sz="2000" b="1" i="0" u="none" strike="noStrike" baseline="30000" dirty="0">
              <a:solidFill>
                <a:srgbClr val="624B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endParaRPr lang="ru-RU" sz="2000" b="1" i="0" u="none" strike="noStrike" baseline="30000" dirty="0">
              <a:solidFill>
                <a:srgbClr val="624B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Удобное решение 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пациентов,</a:t>
            </a:r>
            <a:r>
              <a:rPr lang="en-US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испытывающих тошноту и рвоту</a:t>
            </a:r>
            <a:r>
              <a:rPr lang="ru-RU" sz="2000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n-US" sz="2000" b="0" i="0" u="none" strike="noStrike" baseline="30000" dirty="0">
              <a:solidFill>
                <a:srgbClr val="624B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endParaRPr lang="ru-RU" sz="2000" b="0" i="0" u="none" strike="noStrike" baseline="30000" dirty="0">
              <a:solidFill>
                <a:srgbClr val="624B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indent="-285750" algn="l" rtl="0">
              <a:spcAft>
                <a:spcPts val="600"/>
              </a:spcAft>
              <a:buClr>
                <a:srgbClr val="007D88"/>
              </a:buClr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</a:t>
            </a:r>
            <a:r>
              <a:rPr lang="en-US" sz="2000" b="1" baseline="-25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ru-RU" sz="2000" b="1" i="0" u="none" strike="noStrike" baseline="-25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ах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(время достижения максимальной</a:t>
            </a:r>
            <a:r>
              <a:rPr lang="en-US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концентрации) составляет 1,5 часа,</a:t>
            </a:r>
            <a:r>
              <a:rPr lang="en-US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</a:t>
            </a:r>
            <a:r>
              <a:rPr lang="ru-RU" sz="2000" b="1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 полувыведения </a:t>
            </a:r>
            <a:r>
              <a:rPr lang="ru-RU" sz="200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составляет</a:t>
            </a:r>
            <a:r>
              <a:rPr lang="en-US" sz="200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</a:t>
            </a:r>
            <a:r>
              <a:rPr lang="en-US" sz="2000" b="1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0" i="0" u="none" strike="noStrike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часов</a:t>
            </a:r>
            <a:r>
              <a:rPr lang="ru-RU" sz="2000" b="0" i="0" u="none" strike="noStrike" baseline="30000" dirty="0">
                <a:solidFill>
                  <a:srgbClr val="624B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64FD39E-B67B-5BC9-055A-880F40070F9A}"/>
              </a:ext>
            </a:extLst>
          </p:cNvPr>
          <p:cNvSpPr/>
          <p:nvPr/>
        </p:nvSpPr>
        <p:spPr>
          <a:xfrm>
            <a:off x="7622748" y="1253307"/>
            <a:ext cx="5198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i="0" u="none" baseline="0" dirty="0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Таблетка, диспергируемая </a:t>
            </a:r>
            <a:br>
              <a:rPr lang="ru-RU" i="0" u="none" baseline="0" dirty="0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i="0" u="none" baseline="0" dirty="0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полости рта, 75 мг</a:t>
            </a:r>
            <a:r>
              <a:rPr lang="ru-RU" i="0" u="none" baseline="30000" dirty="0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ru-Ru" baseline="30000" dirty="0">
              <a:solidFill>
                <a:srgbClr val="007D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3B4AFF-9E5D-40AD-8C6F-9FAE5D270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220" y="429221"/>
            <a:ext cx="1457465" cy="1457465"/>
          </a:xfrm>
          <a:prstGeom prst="rect">
            <a:avLst/>
          </a:prstGeom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D7F0B1F1-6F5E-3AC1-2CE3-8E56D9030B6E}"/>
              </a:ext>
            </a:extLst>
          </p:cNvPr>
          <p:cNvSpPr/>
          <p:nvPr/>
        </p:nvSpPr>
        <p:spPr>
          <a:xfrm>
            <a:off x="7634942" y="717918"/>
            <a:ext cx="5198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ru-RU" b="1" i="0" u="none" baseline="0" dirty="0">
                <a:solidFill>
                  <a:srgbClr val="007D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УДОБНО БРАТЬ С СОБОЙ</a:t>
            </a:r>
            <a:endParaRPr lang="ru-Ru" b="1" dirty="0">
              <a:solidFill>
                <a:srgbClr val="007D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85123CD-2783-1C82-B76A-689E52EBBAF7}"/>
              </a:ext>
            </a:extLst>
          </p:cNvPr>
          <p:cNvCxnSpPr>
            <a:cxnSpLocks/>
          </p:cNvCxnSpPr>
          <p:nvPr/>
        </p:nvCxnSpPr>
        <p:spPr>
          <a:xfrm>
            <a:off x="7728211" y="1181419"/>
            <a:ext cx="26924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B757EF0-14D1-E406-8678-84C622C4E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963" y="608363"/>
            <a:ext cx="1097043" cy="10845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3400F5-92DC-FD1F-EBDB-D8DD0EBE47AC}"/>
              </a:ext>
            </a:extLst>
          </p:cNvPr>
          <p:cNvSpPr txBox="1"/>
          <p:nvPr/>
        </p:nvSpPr>
        <p:spPr>
          <a:xfrm>
            <a:off x="-55316" y="6564814"/>
            <a:ext cx="10624143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Общая характеристика лекарственного препарата </a:t>
            </a:r>
            <a:r>
              <a:rPr lang="ru-RU" sz="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F479DC3-919D-29DD-6AD7-0885C489ED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980" r="2973"/>
          <a:stretch>
            <a:fillRect/>
          </a:stretch>
        </p:blipFill>
        <p:spPr>
          <a:xfrm>
            <a:off x="10734535" y="11"/>
            <a:ext cx="1457465" cy="72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5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6C7524-9487-1F30-CAC2-8ABD94750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0471"/>
            <a:ext cx="12192000" cy="4937759"/>
          </a:xfrm>
          <a:prstGeom prst="rect">
            <a:avLst/>
          </a:prstGeom>
          <a:noFill/>
        </p:spPr>
      </p:pic>
      <p:sp>
        <p:nvSpPr>
          <p:cNvPr id="3" name="Номер слайда 2" hidden="1">
            <a:extLst>
              <a:ext uri="{FF2B5EF4-FFF2-40B4-BE49-F238E27FC236}">
                <a16:creationId xmlns:a16="http://schemas.microsoft.com/office/drawing/2014/main" id="{BFDD9577-6DBC-3D17-E2CD-BEF8DD042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DA09AEA-B231-2646-BA64-C82A28DF34C1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B326BF-A738-4F3E-E58C-6F8589D1556B}"/>
              </a:ext>
            </a:extLst>
          </p:cNvPr>
          <p:cNvSpPr txBox="1"/>
          <p:nvPr/>
        </p:nvSpPr>
        <p:spPr>
          <a:xfrm>
            <a:off x="0" y="6603001"/>
            <a:ext cx="101377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характеристика лекарственного препарата </a:t>
            </a:r>
            <a:r>
              <a:rPr lang="ru-RU" sz="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ЛП-№(008633)-(ГП-RU).</a:t>
            </a:r>
          </a:p>
        </p:txBody>
      </p:sp>
    </p:spTree>
    <p:extLst>
      <p:ext uri="{BB962C8B-B14F-4D97-AF65-F5344CB8AC3E}">
        <p14:creationId xmlns:p14="http://schemas.microsoft.com/office/powerpoint/2010/main" val="61310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шаблон, шо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A4DE4F1-98A7-7D8F-77ED-8ADA2359F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993" y="1620019"/>
            <a:ext cx="3959604" cy="32649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A7685A-C459-3751-5039-93D02C313660}"/>
              </a:ext>
            </a:extLst>
          </p:cNvPr>
          <p:cNvSpPr txBox="1"/>
          <p:nvPr/>
        </p:nvSpPr>
        <p:spPr>
          <a:xfrm>
            <a:off x="1363908" y="275799"/>
            <a:ext cx="9167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характеристика лекарственного</a:t>
            </a:r>
          </a:p>
          <a:p>
            <a:pPr algn="ctr"/>
            <a:r>
              <a:rPr lang="ru-RU" sz="2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препарата </a:t>
            </a:r>
            <a:r>
              <a:rPr lang="ru-RU" sz="2400" b="1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Нуртек</a:t>
            </a:r>
            <a:r>
              <a:rPr lang="ru-RU" sz="2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ED2E77-D31D-6153-4E3A-C6C73363E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56" y="6121945"/>
            <a:ext cx="792080" cy="3269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39986A-3D70-5088-0008-5891C159BB52}"/>
              </a:ext>
            </a:extLst>
          </p:cNvPr>
          <p:cNvSpPr txBox="1"/>
          <p:nvPr/>
        </p:nvSpPr>
        <p:spPr>
          <a:xfrm>
            <a:off x="3967993" y="6141098"/>
            <a:ext cx="45003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Служба Медицинской Информации: </a:t>
            </a: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MedInfo.Russia@Pfizer.com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57585B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 к информации о рецептурных препаратах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Pfizer на интернет-сайте </a:t>
            </a: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www.pfizermedinfo.ru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CBF90D-822A-C79B-3A43-536BB9DC71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95497" y="6082810"/>
            <a:ext cx="499391" cy="4993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760301-9F75-9567-9AEC-34F81096FD08}"/>
              </a:ext>
            </a:extLst>
          </p:cNvPr>
          <p:cNvSpPr txBox="1"/>
          <p:nvPr/>
        </p:nvSpPr>
        <p:spPr>
          <a:xfrm>
            <a:off x="1168593" y="6051272"/>
            <a:ext cx="240674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«Пфайзер Инновации»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Пресненская наб., д.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10, 123112, Москва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Тел. + 7 (495) 287-50-00,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57585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факс + 7 (495) 287-53-00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501DF9-BD3F-6565-E4CC-EA414FD3ADE6}"/>
              </a:ext>
            </a:extLst>
          </p:cNvPr>
          <p:cNvSpPr txBox="1"/>
          <p:nvPr/>
        </p:nvSpPr>
        <p:spPr>
          <a:xfrm>
            <a:off x="1168593" y="5545990"/>
            <a:ext cx="10624143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Общая характеристика лекарственного препарата </a:t>
            </a:r>
            <a:r>
              <a:rPr lang="ru-RU" sz="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Нуртек</a:t>
            </a:r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® ЛП-№(008633)-(ГП-RU).</a:t>
            </a:r>
            <a:endParaRPr lang="ru-RU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B0011E-00AA-D543-1703-96EE5B8949CD}"/>
              </a:ext>
            </a:extLst>
          </p:cNvPr>
          <p:cNvSpPr txBox="1"/>
          <p:nvPr/>
        </p:nvSpPr>
        <p:spPr>
          <a:xfrm>
            <a:off x="3967993" y="6382146"/>
            <a:ext cx="609721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7585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PP-NNT-RUS-0076 25.01.2026</a:t>
            </a:r>
            <a:endParaRPr lang="ru-RU" sz="700" dirty="0">
              <a:solidFill>
                <a:srgbClr val="57585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5596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Nurtec">
      <a:dk1>
        <a:srgbClr val="707371"/>
      </a:dk1>
      <a:lt1>
        <a:srgbClr val="FFFFFF"/>
      </a:lt1>
      <a:dk2>
        <a:srgbClr val="000000"/>
      </a:dk2>
      <a:lt2>
        <a:srgbClr val="E7E6E6"/>
      </a:lt2>
      <a:accent1>
        <a:srgbClr val="614B78"/>
      </a:accent1>
      <a:accent2>
        <a:srgbClr val="00A7B5"/>
      </a:accent2>
      <a:accent3>
        <a:srgbClr val="71B790"/>
      </a:accent3>
      <a:accent4>
        <a:srgbClr val="FAE053"/>
      </a:accent4>
      <a:accent5>
        <a:srgbClr val="D6E7EB"/>
      </a:accent5>
      <a:accent6>
        <a:srgbClr val="DDDDE3"/>
      </a:accent6>
      <a:hlink>
        <a:srgbClr val="00A7B5"/>
      </a:hlink>
      <a:folHlink>
        <a:srgbClr val="634B7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Synapse\Biohaven_CURRENT TEMPLATE">
  <a:themeElements>
    <a:clrScheme name="Custom 21">
      <a:dk1>
        <a:srgbClr val="000000"/>
      </a:dk1>
      <a:lt1>
        <a:srgbClr val="FFFFFF"/>
      </a:lt1>
      <a:dk2>
        <a:srgbClr val="6F7271"/>
      </a:dk2>
      <a:lt2>
        <a:srgbClr val="D8D8D8"/>
      </a:lt2>
      <a:accent1>
        <a:srgbClr val="624B78"/>
      </a:accent1>
      <a:accent2>
        <a:srgbClr val="FAE053"/>
      </a:accent2>
      <a:accent3>
        <a:srgbClr val="00545B"/>
      </a:accent3>
      <a:accent4>
        <a:srgbClr val="00A5B5"/>
      </a:accent4>
      <a:accent5>
        <a:srgbClr val="707372"/>
      </a:accent5>
      <a:accent6>
        <a:srgbClr val="733F78"/>
      </a:accent6>
      <a:hlink>
        <a:srgbClr val="FF8F06"/>
      </a:hlink>
      <a:folHlink>
        <a:srgbClr val="C00000"/>
      </a:folHlink>
    </a:clrScheme>
    <a:fontScheme name="Custom 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EDDBE5B2E52047A391748B9E9C36E0" ma:contentTypeVersion="12" ma:contentTypeDescription="Create a new document." ma:contentTypeScope="" ma:versionID="093b9e5c63f22bb9404d8ee1668bba6b">
  <xsd:schema xmlns:xsd="http://www.w3.org/2001/XMLSchema" xmlns:xs="http://www.w3.org/2001/XMLSchema" xmlns:p="http://schemas.microsoft.com/office/2006/metadata/properties" xmlns:ns3="bf29e95e-8f20-418d-ae35-8fad59d5aff8" xmlns:ns4="356adeba-6075-4cd6-86c9-0c72fa2352f9" targetNamespace="http://schemas.microsoft.com/office/2006/metadata/properties" ma:root="true" ma:fieldsID="0043d5b2eb5f79233f2b00545d6b4e2d" ns3:_="" ns4:_="">
    <xsd:import namespace="bf29e95e-8f20-418d-ae35-8fad59d5aff8"/>
    <xsd:import namespace="356adeba-6075-4cd6-86c9-0c72fa2352f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29e95e-8f20-418d-ae35-8fad59d5af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6adeba-6075-4cd6-86c9-0c72fa235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F793D75-E698-469D-8963-87ED92EAF8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29e95e-8f20-418d-ae35-8fad59d5aff8"/>
    <ds:schemaRef ds:uri="356adeba-6075-4cd6-86c9-0c72fa2352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924A93-6A4D-4C23-ACE8-6A2A56118F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705D95-1D3D-41A6-AE93-296DE08DA7F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3594</TotalTime>
  <Words>2128</Words>
  <Application>Microsoft Office PowerPoint</Application>
  <PresentationFormat>Широкоэкранный</PresentationFormat>
  <Paragraphs>250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31" baseType="lpstr">
      <vt:lpstr>Aptos</vt:lpstr>
      <vt:lpstr>Aptos Display</vt:lpstr>
      <vt:lpstr>Arial</vt:lpstr>
      <vt:lpstr>Arial Black</vt:lpstr>
      <vt:lpstr>Arial Narrow</vt:lpstr>
      <vt:lpstr>Calibri</vt:lpstr>
      <vt:lpstr>HiddenHorzOCR</vt:lpstr>
      <vt:lpstr>Montserrat-Regular</vt:lpstr>
      <vt:lpstr>Montserrat-SemiBold</vt:lpstr>
      <vt:lpstr>Segoe UI</vt:lpstr>
      <vt:lpstr>Slate Pro Bk</vt:lpstr>
      <vt:lpstr>Tahoma</vt:lpstr>
      <vt:lpstr>Wingdings</vt:lpstr>
      <vt:lpstr>1_Office Theme</vt:lpstr>
      <vt:lpstr>8_Synapse\Biohaven_CURRENT TEMPLATE</vt:lpstr>
      <vt:lpstr>Презентация PowerPoint</vt:lpstr>
      <vt:lpstr>Мигренью страдают более миллиарда человек во всем мире, и это заболевание является значимой проблемой в здравоохранении1 </vt:lpstr>
      <vt:lpstr>Презентация PowerPoint</vt:lpstr>
      <vt:lpstr>Мигрень оказывает существенное влияние на качество жизни пациентов и повседневную активность и имеет долгосрочные последствия</vt:lpstr>
      <vt:lpstr>Международный опросник Идентификатор мигрени «ID MIGRAINE»1</vt:lpstr>
      <vt:lpstr>Нуртек® (римегепант) блокирует рецептор CGRP и может  уменьшить боль и симптомы во время приступа мигрени,  а также снизить частоту приступов мигрени1-4</vt:lpstr>
      <vt:lpstr>Презентация PowerPoint</vt:lpstr>
      <vt:lpstr>Форма выпуска</vt:lpstr>
      <vt:lpstr>Сравнительный анализ эффективности  и безопасности триптанов и римегепанта  в режиме купирования приступов мигрени  (не прямые сравнения)1,2</vt:lpstr>
      <vt:lpstr>Презентация PowerPoint</vt:lpstr>
      <vt:lpstr>Презентация PowerPoint</vt:lpstr>
      <vt:lpstr>Профиль безопасности Нуртек® (римегепант)  </vt:lpstr>
      <vt:lpstr>Хорошо переносится Удобно применять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Nurtec</dc:title>
  <dc:subject/>
  <dc:creator>Biohaven</dc:creator>
  <cp:keywords/>
  <dc:description/>
  <cp:lastModifiedBy>Knyagina, Yulia</cp:lastModifiedBy>
  <cp:revision>636</cp:revision>
  <dcterms:created xsi:type="dcterms:W3CDTF">2020-06-11T20:01:41Z</dcterms:created>
  <dcterms:modified xsi:type="dcterms:W3CDTF">2026-01-30T12:36:20Z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0x010100E7EDDBE5B2E52047A391748B9E9C36E0</vt:lpwstr>
  </property>
  <property fmtid="{D5CDD505-2E9C-101B-9397-08002B2CF9AE}" pid="3" name="MSIP_Label_68f72598-90ab-4748-9618-88402b5e95d2_Enabled">
    <vt:lpwstr>true</vt:lpwstr>
  </property>
  <property fmtid="{D5CDD505-2E9C-101B-9397-08002B2CF9AE}" pid="4" name="MSIP_Label_68f72598-90ab-4748-9618-88402b5e95d2_SetDate">
    <vt:lpwstr>2025-06-10T08:38:09Z</vt:lpwstr>
  </property>
  <property fmtid="{D5CDD505-2E9C-101B-9397-08002B2CF9AE}" pid="5" name="MSIP_Label_68f72598-90ab-4748-9618-88402b5e95d2_Method">
    <vt:lpwstr>Privileged</vt:lpwstr>
  </property>
  <property fmtid="{D5CDD505-2E9C-101B-9397-08002B2CF9AE}" pid="6" name="MSIP_Label_68f72598-90ab-4748-9618-88402b5e95d2_Name">
    <vt:lpwstr>68f72598-90ab-4748-9618-88402b5e95d2</vt:lpwstr>
  </property>
  <property fmtid="{D5CDD505-2E9C-101B-9397-08002B2CF9AE}" pid="7" name="MSIP_Label_68f72598-90ab-4748-9618-88402b5e95d2_SiteId">
    <vt:lpwstr>7a916015-20ae-4ad1-9170-eefd915e9272</vt:lpwstr>
  </property>
  <property fmtid="{D5CDD505-2E9C-101B-9397-08002B2CF9AE}" pid="8" name="MSIP_Label_68f72598-90ab-4748-9618-88402b5e95d2_ActionId">
    <vt:lpwstr>093103bd-62e7-462f-8bcf-0dcbd0702152</vt:lpwstr>
  </property>
  <property fmtid="{D5CDD505-2E9C-101B-9397-08002B2CF9AE}" pid="9" name="MSIP_Label_68f72598-90ab-4748-9618-88402b5e95d2_ContentBits">
    <vt:lpwstr>0</vt:lpwstr>
  </property>
  <property fmtid="{D5CDD505-2E9C-101B-9397-08002B2CF9AE}" pid="10" name="MSIP_Label_68f72598-90ab-4748-9618-88402b5e95d2_Tag">
    <vt:lpwstr>10, 0, 1, 1</vt:lpwstr>
  </property>
</Properties>
</file>